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6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015BC4-AE8D-4CD2-82D2-277BDA6D7558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16ACB4-D236-493B-BB90-99E82D2C54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343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16ACB4-D236-493B-BB90-99E82D2C549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74794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16ACB4-D236-493B-BB90-99E82D2C549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3219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DA9D-2063-4F7A-A277-D7F4C8A57F27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2ADC4-09D7-4249-BD5F-F110D27B3B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6451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DA9D-2063-4F7A-A277-D7F4C8A57F27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2ADC4-09D7-4249-BD5F-F110D27B3B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263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DA9D-2063-4F7A-A277-D7F4C8A57F27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2ADC4-09D7-4249-BD5F-F110D27B3B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6754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DA9D-2063-4F7A-A277-D7F4C8A57F27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2ADC4-09D7-4249-BD5F-F110D27B3B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2221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DA9D-2063-4F7A-A277-D7F4C8A57F27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2ADC4-09D7-4249-BD5F-F110D27B3B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749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DA9D-2063-4F7A-A277-D7F4C8A57F27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2ADC4-09D7-4249-BD5F-F110D27B3B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7963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DA9D-2063-4F7A-A277-D7F4C8A57F27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2ADC4-09D7-4249-BD5F-F110D27B3B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9695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DA9D-2063-4F7A-A277-D7F4C8A57F27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2ADC4-09D7-4249-BD5F-F110D27B3B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6347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DA9D-2063-4F7A-A277-D7F4C8A57F27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2ADC4-09D7-4249-BD5F-F110D27B3B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1113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DA9D-2063-4F7A-A277-D7F4C8A57F27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2ADC4-09D7-4249-BD5F-F110D27B3B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4782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DA9D-2063-4F7A-A277-D7F4C8A57F27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F2ADC4-09D7-4249-BD5F-F110D27B3B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0819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A2DA9D-2063-4F7A-A277-D7F4C8A57F27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F2ADC4-09D7-4249-BD5F-F110D27B3B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190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hyperlink" Target="https://forms.office.com/r/iB3CtXtXiV" TargetMode="External"/><Relationship Id="rId4" Type="http://schemas.openxmlformats.org/officeDocument/2006/relationships/hyperlink" Target="https://logoform.jp/form/tmgform/147447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32B712B7-5CB5-5B9C-7917-CF57EC198E53}"/>
              </a:ext>
            </a:extLst>
          </p:cNvPr>
          <p:cNvGrpSpPr/>
          <p:nvPr/>
        </p:nvGrpSpPr>
        <p:grpSpPr>
          <a:xfrm>
            <a:off x="3750904" y="552608"/>
            <a:ext cx="7667065" cy="5138330"/>
            <a:chOff x="4027629" y="1154187"/>
            <a:chExt cx="7667065" cy="5138330"/>
          </a:xfrm>
        </p:grpSpPr>
        <p:pic>
          <p:nvPicPr>
            <p:cNvPr id="7" name="図 6">
              <a:extLst>
                <a:ext uri="{FF2B5EF4-FFF2-40B4-BE49-F238E27FC236}">
                  <a16:creationId xmlns:a16="http://schemas.microsoft.com/office/drawing/2014/main" id="{3EC9AF90-4492-C8FD-CA6B-4E0F2E4C7CC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027629" y="1154187"/>
              <a:ext cx="7667065" cy="5138330"/>
            </a:xfrm>
            <a:prstGeom prst="rect">
              <a:avLst/>
            </a:prstGeom>
          </p:spPr>
        </p:pic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F878748B-2BC6-4567-0DCF-DB69560CA684}"/>
                </a:ext>
              </a:extLst>
            </p:cNvPr>
            <p:cNvSpPr/>
            <p:nvPr/>
          </p:nvSpPr>
          <p:spPr>
            <a:xfrm>
              <a:off x="4162926" y="1167062"/>
              <a:ext cx="7435516" cy="4884821"/>
            </a:xfrm>
            <a:prstGeom prst="rect">
              <a:avLst/>
            </a:prstGeom>
            <a:solidFill>
              <a:schemeClr val="bg1">
                <a:alpha val="69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6B5FF98-4728-7A23-4FD6-FB07E768A849}"/>
              </a:ext>
            </a:extLst>
          </p:cNvPr>
          <p:cNvSpPr txBox="1"/>
          <p:nvPr/>
        </p:nvSpPr>
        <p:spPr>
          <a:xfrm>
            <a:off x="962527" y="344452"/>
            <a:ext cx="44155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5400" b="1" dirty="0"/>
              <a:t>SC</a:t>
            </a:r>
            <a:r>
              <a:rPr kumimoji="1" lang="ja-JP" altLang="en-US" sz="5400" b="1" dirty="0"/>
              <a:t>案内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0320892-F9A0-69B1-8874-0829E2751A40}"/>
              </a:ext>
            </a:extLst>
          </p:cNvPr>
          <p:cNvSpPr txBox="1"/>
          <p:nvPr/>
        </p:nvSpPr>
        <p:spPr>
          <a:xfrm>
            <a:off x="545432" y="1252751"/>
            <a:ext cx="969745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/>
              <a:t>・毎週　火曜日　谷澤</a:t>
            </a:r>
            <a:r>
              <a:rPr kumimoji="1" lang="en-US" altLang="ja-JP" sz="2400" b="1" dirty="0"/>
              <a:t>SC</a:t>
            </a:r>
          </a:p>
          <a:p>
            <a:r>
              <a:rPr kumimoji="1" lang="ja-JP" altLang="en-US" sz="2400" b="1" dirty="0"/>
              <a:t>　　　　木曜日　森崎</a:t>
            </a:r>
            <a:r>
              <a:rPr kumimoji="1" lang="en-US" altLang="ja-JP" sz="2400" b="1" dirty="0"/>
              <a:t>SC</a:t>
            </a:r>
          </a:p>
          <a:p>
            <a:r>
              <a:rPr kumimoji="1" lang="ja-JP" altLang="en-US" sz="1100" b="1" dirty="0"/>
              <a:t>　</a:t>
            </a:r>
            <a:endParaRPr kumimoji="1" lang="en-US" altLang="ja-JP" sz="1100" b="1" dirty="0"/>
          </a:p>
          <a:p>
            <a:r>
              <a:rPr kumimoji="1" lang="ja-JP" altLang="en-US" sz="2000" b="1" dirty="0"/>
              <a:t>　</a:t>
            </a:r>
            <a:r>
              <a:rPr kumimoji="1" lang="ja-JP" altLang="en-US" sz="2000" dirty="0"/>
              <a:t>　学校行事などで変更あり</a:t>
            </a:r>
            <a:endParaRPr kumimoji="1" lang="en-US" altLang="ja-JP" sz="2000" dirty="0"/>
          </a:p>
          <a:p>
            <a:r>
              <a:rPr kumimoji="1" lang="ja-JP" altLang="en-US" sz="2000" dirty="0"/>
              <a:t>　　面談予約アンケートの</a:t>
            </a:r>
            <a:endParaRPr kumimoji="1" lang="en-US" altLang="ja-JP" sz="2000" dirty="0"/>
          </a:p>
          <a:p>
            <a:r>
              <a:rPr kumimoji="1" lang="ja-JP" altLang="en-US" sz="2000" dirty="0"/>
              <a:t>　　カレンダーで確認下さい</a:t>
            </a:r>
            <a:endParaRPr kumimoji="1" lang="en-US" altLang="ja-JP" sz="2000" dirty="0"/>
          </a:p>
          <a:p>
            <a:r>
              <a:rPr kumimoji="1" lang="ja-JP" altLang="en-US" sz="1100" b="1" dirty="0"/>
              <a:t>　</a:t>
            </a:r>
            <a:endParaRPr kumimoji="1" lang="en-US" altLang="ja-JP" sz="1100" b="1" dirty="0"/>
          </a:p>
          <a:p>
            <a:r>
              <a:rPr kumimoji="1" lang="ja-JP" altLang="en-US" sz="2400" b="1" dirty="0"/>
              <a:t>・相談時間</a:t>
            </a:r>
            <a:endParaRPr kumimoji="1" lang="en-US" altLang="ja-JP" sz="2400" b="1" dirty="0"/>
          </a:p>
          <a:p>
            <a:r>
              <a:rPr kumimoji="1" lang="ja-JP" altLang="en-US" sz="2400" b="1" dirty="0"/>
              <a:t>　</a:t>
            </a:r>
            <a:r>
              <a:rPr kumimoji="1" lang="ja-JP" altLang="en-US" sz="2400" dirty="0"/>
              <a:t>午前９時～１６時までの間</a:t>
            </a:r>
            <a:endParaRPr kumimoji="1" lang="en-US" altLang="ja-JP" sz="2400" dirty="0"/>
          </a:p>
          <a:p>
            <a:r>
              <a:rPr kumimoji="1" lang="ja-JP" altLang="en-US" sz="1100" b="1" dirty="0"/>
              <a:t>　</a:t>
            </a:r>
            <a:endParaRPr kumimoji="1" lang="en-US" altLang="ja-JP" sz="1100" b="1" dirty="0"/>
          </a:p>
          <a:p>
            <a:r>
              <a:rPr kumimoji="1" lang="ja-JP" altLang="en-US" sz="2400" b="1" dirty="0"/>
              <a:t>・場所</a:t>
            </a:r>
            <a:endParaRPr kumimoji="1" lang="en-US" altLang="ja-JP" sz="2400" b="1" dirty="0"/>
          </a:p>
          <a:p>
            <a:r>
              <a:rPr kumimoji="1" lang="ja-JP" altLang="en-US" sz="2400" b="1" dirty="0"/>
              <a:t>　</a:t>
            </a:r>
            <a:r>
              <a:rPr kumimoji="1" lang="en-US" altLang="ja-JP" sz="2400" dirty="0"/>
              <a:t>SC</a:t>
            </a:r>
            <a:r>
              <a:rPr kumimoji="1" lang="ja-JP" altLang="en-US" sz="2400" dirty="0"/>
              <a:t>相談室または保護者控室</a:t>
            </a:r>
            <a:endParaRPr kumimoji="1" lang="en-US" altLang="ja-JP" sz="2400" dirty="0"/>
          </a:p>
          <a:p>
            <a:r>
              <a:rPr kumimoji="1" lang="ja-JP" altLang="en-US" sz="1100" b="1" dirty="0"/>
              <a:t>　</a:t>
            </a:r>
            <a:endParaRPr kumimoji="1" lang="en-US" altLang="ja-JP" sz="1100" b="1" dirty="0"/>
          </a:p>
          <a:p>
            <a:r>
              <a:rPr kumimoji="1" lang="ja-JP" altLang="en-US" sz="2400" b="1" dirty="0"/>
              <a:t>・担任または保健室経由</a:t>
            </a:r>
            <a:endParaRPr kumimoji="1" lang="en-US" altLang="ja-JP" sz="2400" b="1" dirty="0"/>
          </a:p>
          <a:p>
            <a:r>
              <a:rPr kumimoji="1" lang="ja-JP" altLang="en-US" sz="2400" b="1" dirty="0"/>
              <a:t>　</a:t>
            </a:r>
            <a:r>
              <a:rPr kumimoji="1" lang="en-US" altLang="ja-JP" sz="2400" b="1" dirty="0"/>
              <a:t>URL</a:t>
            </a:r>
            <a:r>
              <a:rPr kumimoji="1" lang="ja-JP" altLang="en-US" sz="2400" b="1" dirty="0"/>
              <a:t>あるいは</a:t>
            </a:r>
            <a:r>
              <a:rPr kumimoji="1" lang="en-US" altLang="ja-JP" sz="2400" b="1" dirty="0"/>
              <a:t>QR</a:t>
            </a:r>
            <a:r>
              <a:rPr kumimoji="1" lang="ja-JP" altLang="en-US" sz="2400" b="1" dirty="0"/>
              <a:t>コード等で申込</a:t>
            </a:r>
            <a:endParaRPr kumimoji="1" lang="en-US" altLang="ja-JP" sz="2400" b="1" dirty="0"/>
          </a:p>
          <a:p>
            <a:r>
              <a:rPr kumimoji="1" lang="ja-JP" altLang="en-US" sz="2400" dirty="0"/>
              <a:t>　（受付後折り返し連絡します。）</a:t>
            </a:r>
          </a:p>
        </p:txBody>
      </p:sp>
      <p:pic>
        <p:nvPicPr>
          <p:cNvPr id="14" name="コンテンツ プレースホルダー 4">
            <a:extLst>
              <a:ext uri="{FF2B5EF4-FFF2-40B4-BE49-F238E27FC236}">
                <a16:creationId xmlns:a16="http://schemas.microsoft.com/office/drawing/2014/main" id="{31EFEF5A-E08E-25B5-41A5-66445BC244A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9714" y="3025905"/>
            <a:ext cx="4896854" cy="3397492"/>
          </a:xfrm>
          <a:prstGeom prst="rect">
            <a:avLst/>
          </a:prstGeom>
        </p:spPr>
      </p:pic>
      <p:sp>
        <p:nvSpPr>
          <p:cNvPr id="15" name="大かっこ 14">
            <a:extLst>
              <a:ext uri="{FF2B5EF4-FFF2-40B4-BE49-F238E27FC236}">
                <a16:creationId xmlns:a16="http://schemas.microsoft.com/office/drawing/2014/main" id="{B10A71B2-1163-D9A8-0456-436E7064B48D}"/>
              </a:ext>
            </a:extLst>
          </p:cNvPr>
          <p:cNvSpPr/>
          <p:nvPr/>
        </p:nvSpPr>
        <p:spPr>
          <a:xfrm>
            <a:off x="878305" y="2201779"/>
            <a:ext cx="3260558" cy="923330"/>
          </a:xfrm>
          <a:prstGeom prst="bracketPair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742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D90FA27-A4A8-1BDA-59E2-B97FB305A011}"/>
              </a:ext>
            </a:extLst>
          </p:cNvPr>
          <p:cNvSpPr txBox="1"/>
          <p:nvPr/>
        </p:nvSpPr>
        <p:spPr>
          <a:xfrm>
            <a:off x="148389" y="212105"/>
            <a:ext cx="118110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/>
              <a:t>SC</a:t>
            </a:r>
            <a:r>
              <a:rPr kumimoji="1" lang="ja-JP" altLang="en-US" sz="4800" dirty="0"/>
              <a:t>予約フォーム</a:t>
            </a:r>
            <a:endParaRPr kumimoji="1" lang="en-US" altLang="ja-JP" sz="4800" dirty="0"/>
          </a:p>
          <a:p>
            <a:pPr algn="ctr"/>
            <a:r>
              <a:rPr kumimoji="1" lang="ja-JP" altLang="en-US" sz="4400" dirty="0"/>
              <a:t>＜保護者用</a:t>
            </a:r>
            <a:r>
              <a:rPr kumimoji="1" lang="en-US" altLang="ja-JP" sz="4400" dirty="0"/>
              <a:t>:</a:t>
            </a:r>
            <a:r>
              <a:rPr kumimoji="1" lang="en-US" altLang="ja-JP" sz="4400" dirty="0" err="1"/>
              <a:t>LoGo</a:t>
            </a:r>
            <a:r>
              <a:rPr kumimoji="1" lang="ja-JP" altLang="en-US" sz="4400" dirty="0"/>
              <a:t>ﾌｫｰﾑ＞　＜生徒用</a:t>
            </a:r>
            <a:r>
              <a:rPr kumimoji="1" lang="en-US" altLang="ja-JP" sz="4400" dirty="0"/>
              <a:t>:Forms</a:t>
            </a:r>
            <a:r>
              <a:rPr kumimoji="1" lang="ja-JP" altLang="en-US" sz="4400" dirty="0"/>
              <a:t>＞</a:t>
            </a:r>
            <a:endParaRPr kumimoji="1" lang="en-US" altLang="ja-JP" sz="4400" dirty="0"/>
          </a:p>
          <a:p>
            <a:pPr algn="ctr"/>
            <a:endParaRPr kumimoji="1" lang="en-US" altLang="ja-JP" sz="4800" b="1" dirty="0"/>
          </a:p>
          <a:p>
            <a:pPr algn="ctr"/>
            <a:endParaRPr kumimoji="1" lang="en-US" altLang="ja-JP" sz="4800" b="1" dirty="0"/>
          </a:p>
          <a:p>
            <a:pPr algn="ctr"/>
            <a:endParaRPr kumimoji="1" lang="en-US" altLang="ja-JP" sz="4800" b="1" dirty="0"/>
          </a:p>
          <a:p>
            <a:pPr algn="ctr"/>
            <a:endParaRPr kumimoji="1" lang="en-US" altLang="ja-JP" sz="4800" b="1" dirty="0"/>
          </a:p>
          <a:p>
            <a:pPr algn="ctr"/>
            <a:endParaRPr kumimoji="1" lang="en-US" altLang="ja-JP" sz="4800" b="1" dirty="0"/>
          </a:p>
          <a:p>
            <a:r>
              <a:rPr kumimoji="1" lang="en-US" altLang="ja-JP" sz="3200" dirty="0"/>
              <a:t>【URL】</a:t>
            </a:r>
            <a:endParaRPr kumimoji="1" lang="ja-JP" altLang="en-US" sz="3200" dirty="0"/>
          </a:p>
        </p:txBody>
      </p:sp>
      <p:pic>
        <p:nvPicPr>
          <p:cNvPr id="3" name="図 2" descr="QRコード">
            <a:extLst>
              <a:ext uri="{FF2B5EF4-FFF2-40B4-BE49-F238E27FC236}">
                <a16:creationId xmlns:a16="http://schemas.microsoft.com/office/drawing/2014/main" id="{B31DCEE9-929D-C466-91F0-F3F2FF7781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746" y="1753226"/>
            <a:ext cx="3351546" cy="335154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378C301-8FAA-C82C-6DC5-000EEA772068}"/>
              </a:ext>
            </a:extLst>
          </p:cNvPr>
          <p:cNvSpPr txBox="1"/>
          <p:nvPr/>
        </p:nvSpPr>
        <p:spPr>
          <a:xfrm>
            <a:off x="1088858" y="5889365"/>
            <a:ext cx="610001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altLang="ja-JP" sz="1800" u="sng" kern="100" dirty="0">
                <a:solidFill>
                  <a:srgbClr val="467886"/>
                </a:solidFill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  <a:hlinkClick r:id="rId4"/>
              </a:rPr>
              <a:t>https://logoform.jp/form/tmgform/1474474</a:t>
            </a:r>
            <a:endParaRPr lang="ja-JP" altLang="ja-JP" sz="18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E269858-7253-5640-6A0A-C0C911C57344}"/>
              </a:ext>
            </a:extLst>
          </p:cNvPr>
          <p:cNvSpPr txBox="1"/>
          <p:nvPr/>
        </p:nvSpPr>
        <p:spPr>
          <a:xfrm>
            <a:off x="6506243" y="5797032"/>
            <a:ext cx="527935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400" kern="0" dirty="0">
                <a:effectLst/>
                <a:latin typeface="ＭＳ Ｐゴシック" panose="020B0600070205080204" pitchFamily="50" charset="-128"/>
                <a:cs typeface="ＭＳ Ｐゴシック" panose="020B0600070205080204" pitchFamily="50" charset="-128"/>
                <a:hlinkClick r:id="rId5"/>
              </a:rPr>
              <a:t>https://forms.office.com/r/iB3CtXtXiV</a:t>
            </a:r>
            <a:endParaRPr lang="ja-JP" altLang="en-US" sz="2400" dirty="0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37D572B2-2B7D-9022-5313-A5E7878BFDB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76522" y="1641499"/>
            <a:ext cx="3538798" cy="357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9996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222</TotalTime>
  <Words>115</Words>
  <Application>Microsoft Office PowerPoint</Application>
  <PresentationFormat>ワイド画面</PresentationFormat>
  <Paragraphs>29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ＭＳ Ｐゴシック</vt:lpstr>
      <vt:lpstr>游ゴシック</vt:lpstr>
      <vt:lpstr>游明朝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デジタルサポーター(雪谷)</dc:creator>
  <cp:lastModifiedBy>十河　憲夫</cp:lastModifiedBy>
  <cp:revision>6</cp:revision>
  <dcterms:created xsi:type="dcterms:W3CDTF">2026-03-25T23:46:45Z</dcterms:created>
  <dcterms:modified xsi:type="dcterms:W3CDTF">2026-06-16T07:50:25Z</dcterms:modified>
</cp:coreProperties>
</file>