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334" r:id="rId14"/>
    <p:sldId id="325" r:id="rId15"/>
    <p:sldId id="321" r:id="rId16"/>
    <p:sldId id="322" r:id="rId17"/>
    <p:sldId id="323" r:id="rId18"/>
    <p:sldId id="324" r:id="rId19"/>
    <p:sldId id="268" r:id="rId20"/>
    <p:sldId id="327" r:id="rId21"/>
    <p:sldId id="331" r:id="rId22"/>
    <p:sldId id="330" r:id="rId23"/>
    <p:sldId id="329" r:id="rId24"/>
    <p:sldId id="328" r:id="rId25"/>
    <p:sldId id="326" r:id="rId26"/>
    <p:sldId id="332" r:id="rId27"/>
    <p:sldId id="320" r:id="rId28"/>
    <p:sldId id="280" r:id="rId29"/>
    <p:sldId id="269" r:id="rId30"/>
    <p:sldId id="270" r:id="rId31"/>
    <p:sldId id="308" r:id="rId32"/>
    <p:sldId id="281" r:id="rId33"/>
    <p:sldId id="275" r:id="rId34"/>
    <p:sldId id="276" r:id="rId35"/>
    <p:sldId id="277" r:id="rId36"/>
    <p:sldId id="309" r:id="rId37"/>
    <p:sldId id="282" r:id="rId38"/>
    <p:sldId id="278" r:id="rId39"/>
    <p:sldId id="279" r:id="rId40"/>
    <p:sldId id="283" r:id="rId41"/>
    <p:sldId id="310" r:id="rId42"/>
    <p:sldId id="286" r:id="rId43"/>
    <p:sldId id="284" r:id="rId44"/>
    <p:sldId id="285" r:id="rId45"/>
    <p:sldId id="287" r:id="rId46"/>
    <p:sldId id="288" r:id="rId47"/>
    <p:sldId id="289" r:id="rId48"/>
    <p:sldId id="290" r:id="rId49"/>
    <p:sldId id="291" r:id="rId50"/>
    <p:sldId id="300" r:id="rId51"/>
    <p:sldId id="299" r:id="rId52"/>
    <p:sldId id="298" r:id="rId53"/>
    <p:sldId id="297" r:id="rId54"/>
    <p:sldId id="296" r:id="rId55"/>
    <p:sldId id="295" r:id="rId56"/>
    <p:sldId id="294" r:id="rId57"/>
    <p:sldId id="302" r:id="rId58"/>
    <p:sldId id="301" r:id="rId59"/>
    <p:sldId id="292" r:id="rId60"/>
    <p:sldId id="293" r:id="rId61"/>
    <p:sldId id="303" r:id="rId62"/>
    <p:sldId id="304" r:id="rId63"/>
    <p:sldId id="311" r:id="rId64"/>
    <p:sldId id="307" r:id="rId65"/>
    <p:sldId id="305" r:id="rId66"/>
    <p:sldId id="316" r:id="rId67"/>
    <p:sldId id="318" r:id="rId68"/>
    <p:sldId id="317" r:id="rId69"/>
    <p:sldId id="315" r:id="rId70"/>
    <p:sldId id="314" r:id="rId71"/>
    <p:sldId id="333" r:id="rId72"/>
    <p:sldId id="319" r:id="rId7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3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29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7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4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7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7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4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5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0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4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8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spc="8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6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85" r:id="rId5"/>
    <p:sldLayoutId id="2147483690" r:id="rId6"/>
    <p:sldLayoutId id="2147483686" r:id="rId7"/>
    <p:sldLayoutId id="2147483687" r:id="rId8"/>
    <p:sldLayoutId id="2147483688" r:id="rId9"/>
    <p:sldLayoutId id="2147483689" r:id="rId10"/>
    <p:sldLayoutId id="2147483691" r:id="rId11"/>
  </p:sldLayoutIdLst>
  <p:txStyles>
    <p:titleStyle>
      <a:lvl1pPr algn="l" defTabSz="914400" rtl="0" eaLnBrk="1" latinLnBrk="0" hangingPunct="1">
        <a:lnSpc>
          <a:spcPct val="113000"/>
        </a:lnSpc>
        <a:spcBef>
          <a:spcPct val="0"/>
        </a:spcBef>
        <a:buNone/>
        <a:defRPr sz="5400" b="1" kern="1200" spc="13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 spc="8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8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8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 spc="8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 spc="8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カラフルな鉛筆と本">
            <a:extLst>
              <a:ext uri="{FF2B5EF4-FFF2-40B4-BE49-F238E27FC236}">
                <a16:creationId xmlns:a16="http://schemas.microsoft.com/office/drawing/2014/main" id="{8E606A4E-025A-87D5-456F-A8978C17E0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5" b="1030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BFCB27-760B-5FF3-72F5-581461CE1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999" cy="128016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ADF5C6C-E346-3BDE-01A8-5D1B0843D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39" y="175146"/>
            <a:ext cx="5357280" cy="1948294"/>
          </a:xfrm>
        </p:spPr>
        <p:txBody>
          <a:bodyPr anchor="ctr">
            <a:normAutofit/>
          </a:bodyPr>
          <a:lstStyle/>
          <a:p>
            <a:r>
              <a:rPr kumimoji="1" lang="ja-JP" altLang="en-US" sz="6600" dirty="0"/>
              <a:t>漫画部作品集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53CC9A3-8B08-EF8A-74BD-2F2EB424E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4683" y="647637"/>
            <a:ext cx="5087381" cy="960120"/>
          </a:xfrm>
        </p:spPr>
        <p:txBody>
          <a:bodyPr anchor="ctr">
            <a:normAutofit/>
          </a:bodyPr>
          <a:lstStyle/>
          <a:p>
            <a:pPr algn="r"/>
            <a:r>
              <a:rPr kumimoji="1" lang="ja-JP" altLang="en-US" sz="4000" dirty="0"/>
              <a:t>～七高での生活～</a:t>
            </a:r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12C88133-5DE7-01CA-9344-F31A428E3919}"/>
              </a:ext>
            </a:extLst>
          </p:cNvPr>
          <p:cNvSpPr txBox="1">
            <a:spLocks/>
          </p:cNvSpPr>
          <p:nvPr/>
        </p:nvSpPr>
        <p:spPr>
          <a:xfrm>
            <a:off x="320039" y="1789471"/>
            <a:ext cx="8057045" cy="4893383"/>
          </a:xfrm>
          <a:prstGeom prst="rect">
            <a:avLst/>
          </a:prstGeom>
        </p:spPr>
        <p:txBody>
          <a:bodyPr lIns="109728" tIns="109728" rIns="109728" bIns="9144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800" b="1" i="0" dirty="0">
                <a:solidFill>
                  <a:srgbClr val="FFFF00"/>
                </a:solidFill>
              </a:rPr>
              <a:t>漫画部プレゼンツ！</a:t>
            </a:r>
            <a:endParaRPr kumimoji="1" lang="en-US" altLang="ja-JP" sz="4800" b="1" i="0" dirty="0">
              <a:solidFill>
                <a:srgbClr val="FFFF00"/>
              </a:solidFill>
            </a:endParaRPr>
          </a:p>
          <a:p>
            <a:r>
              <a:rPr kumimoji="1" lang="ja-JP" altLang="en-US" sz="3900" i="0" dirty="0">
                <a:solidFill>
                  <a:schemeClr val="accent2"/>
                </a:solidFill>
              </a:rPr>
              <a:t>ゆるっとのぞく高校生活ガイド！</a:t>
            </a:r>
            <a:endParaRPr kumimoji="1" lang="en-US" altLang="ja-JP" sz="3900" i="0" dirty="0">
              <a:solidFill>
                <a:schemeClr val="accent2"/>
              </a:solidFill>
            </a:endParaRPr>
          </a:p>
          <a:p>
            <a:r>
              <a:rPr kumimoji="1" lang="ja-JP" altLang="en-US" sz="3900" i="0" dirty="0">
                <a:solidFill>
                  <a:schemeClr val="accent2"/>
                </a:solidFill>
              </a:rPr>
              <a:t>高校ってどんなところ？漫画部が、</a:t>
            </a:r>
            <a:r>
              <a:rPr kumimoji="1" lang="ja-JP" altLang="en-US" sz="3900" b="1" i="0" dirty="0">
                <a:solidFill>
                  <a:srgbClr val="FFC000"/>
                </a:solidFill>
              </a:rPr>
              <a:t>クスッと笑える</a:t>
            </a:r>
            <a:r>
              <a:rPr kumimoji="1" lang="ja-JP" altLang="en-US" sz="3900" i="0" dirty="0">
                <a:solidFill>
                  <a:schemeClr val="accent2"/>
                </a:solidFill>
              </a:rPr>
              <a:t>イラストと一緒に、笑ったり、慌てたり、ちょっと眠かったり</a:t>
            </a:r>
            <a:r>
              <a:rPr kumimoji="1" lang="en-US" altLang="ja-JP" sz="3900" i="0" dirty="0">
                <a:solidFill>
                  <a:schemeClr val="accent2"/>
                </a:solidFill>
              </a:rPr>
              <a:t>…</a:t>
            </a:r>
            <a:r>
              <a:rPr kumimoji="1" lang="ja-JP" altLang="en-US" sz="3900" i="0" dirty="0">
                <a:solidFill>
                  <a:schemeClr val="accent2"/>
                </a:solidFill>
              </a:rPr>
              <a:t>そんな</a:t>
            </a:r>
            <a:r>
              <a:rPr kumimoji="1" lang="ja-JP" altLang="en-US" sz="3900" b="1" i="0" dirty="0">
                <a:solidFill>
                  <a:srgbClr val="FFC000"/>
                </a:solidFill>
              </a:rPr>
              <a:t>“リアル高校生活”</a:t>
            </a:r>
            <a:r>
              <a:rPr kumimoji="1" lang="ja-JP" altLang="en-US" sz="3900" i="0" dirty="0">
                <a:solidFill>
                  <a:schemeClr val="accent2"/>
                </a:solidFill>
              </a:rPr>
              <a:t>の日常をゆる～くお届けします♪</a:t>
            </a:r>
          </a:p>
        </p:txBody>
      </p:sp>
    </p:spTree>
    <p:extLst>
      <p:ext uri="{BB962C8B-B14F-4D97-AF65-F5344CB8AC3E}">
        <p14:creationId xmlns:p14="http://schemas.microsoft.com/office/powerpoint/2010/main" val="2436561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21C5F-3BD4-93EB-8D1F-351A53D7D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0AFDB38-246D-D3BF-A194-0F19AC77A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14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799A1-F786-8BEF-6CE0-2AD6A39B6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AC7034C-38CA-0BA7-1571-6C8ED0476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92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6C890-DD07-2D24-FE0B-F80A6EAE0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2109FB04-C5F1-A027-3FF8-7667F5A89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65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FEC3D-D2CE-F56A-5E56-56C83A2C8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E24E02-0DC4-59C6-E122-B2BBEB35F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355031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おしまい</a:t>
            </a:r>
          </a:p>
        </p:txBody>
      </p:sp>
    </p:spTree>
    <p:extLst>
      <p:ext uri="{BB962C8B-B14F-4D97-AF65-F5344CB8AC3E}">
        <p14:creationId xmlns:p14="http://schemas.microsoft.com/office/powerpoint/2010/main" val="4282862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12DB4-4F71-0D71-E775-7C28525FC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8E81D3FB-5E07-8A72-84A0-5F3E813F14EA}"/>
              </a:ext>
            </a:extLst>
          </p:cNvPr>
          <p:cNvSpPr txBox="1">
            <a:spLocks/>
          </p:cNvSpPr>
          <p:nvPr/>
        </p:nvSpPr>
        <p:spPr>
          <a:xfrm>
            <a:off x="518160" y="2094271"/>
            <a:ext cx="11155680" cy="3047796"/>
          </a:xfrm>
          <a:prstGeom prst="rect">
            <a:avLst/>
          </a:prstGeom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5400" b="1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ja-JP" altLang="en-US" sz="7200" dirty="0">
                <a:solidFill>
                  <a:srgbClr val="FFFF00"/>
                </a:solidFill>
                <a:latin typeface="+mn-ea"/>
                <a:ea typeface="+mn-ea"/>
              </a:rPr>
              <a:t>初めての族あるある</a:t>
            </a:r>
            <a:endParaRPr kumimoji="1" lang="ja-JP" altLang="en-US" sz="1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59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75BCD-E226-CFC1-36D8-51A7F7273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B7F55A6-BCDB-B96D-2583-AFCEA1D40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59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51B2-663B-BE7A-078F-CBEDEABF2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62246DE-6BE4-E6D1-4269-F1EF7D8F5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27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F6F61-B4AC-3476-4CC5-4213D134F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1916E15B-2146-2368-EA51-D60506812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4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ACE82-8176-E48C-5C9A-ECFE44668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0A2E941-A58A-75C8-35D5-C7657A1E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1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49A78-7FE8-58CB-5DCF-61FA9ECC9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713FAC-95DD-00C4-0D7F-C868E2A2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355031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おしまい</a:t>
            </a:r>
          </a:p>
        </p:txBody>
      </p:sp>
    </p:spTree>
    <p:extLst>
      <p:ext uri="{BB962C8B-B14F-4D97-AF65-F5344CB8AC3E}">
        <p14:creationId xmlns:p14="http://schemas.microsoft.com/office/powerpoint/2010/main" val="115073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541A6A-567B-AE81-18A3-D1BF75B6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355031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七高の行事</a:t>
            </a:r>
          </a:p>
        </p:txBody>
      </p:sp>
    </p:spTree>
    <p:extLst>
      <p:ext uri="{BB962C8B-B14F-4D97-AF65-F5344CB8AC3E}">
        <p14:creationId xmlns:p14="http://schemas.microsoft.com/office/powerpoint/2010/main" val="2976039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0DA5E-E7C6-72A3-4BFF-E798BBF0D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8E4F82-7BEF-C4F3-A50D-1A2B5685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772038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校外学習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65A61331-B407-C078-E5A2-5B114BD99405}"/>
              </a:ext>
            </a:extLst>
          </p:cNvPr>
          <p:cNvSpPr txBox="1">
            <a:spLocks/>
          </p:cNvSpPr>
          <p:nvPr/>
        </p:nvSpPr>
        <p:spPr>
          <a:xfrm>
            <a:off x="424753" y="3038168"/>
            <a:ext cx="11155680" cy="3047796"/>
          </a:xfrm>
          <a:prstGeom prst="rect">
            <a:avLst/>
          </a:prstGeom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5400" b="1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ja-JP" altLang="en-US" sz="6600" dirty="0">
                <a:solidFill>
                  <a:srgbClr val="FFFF00"/>
                </a:solidFill>
                <a:latin typeface="+mn-ea"/>
                <a:ea typeface="+mn-ea"/>
              </a:rPr>
              <a:t>前期中間考査後のお楽しみ♪</a:t>
            </a:r>
            <a:endParaRPr kumimoji="1" lang="en-US" altLang="ja-JP" sz="6600" dirty="0">
              <a:solidFill>
                <a:srgbClr val="FFFF00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4800" dirty="0">
                <a:solidFill>
                  <a:srgbClr val="FFFF00"/>
                </a:solidFill>
                <a:latin typeface="+mn-ea"/>
                <a:ea typeface="+mn-ea"/>
              </a:rPr>
              <a:t>（</a:t>
            </a:r>
            <a:r>
              <a:rPr lang="en-US" altLang="ja-JP" sz="4800" dirty="0">
                <a:solidFill>
                  <a:srgbClr val="FFFF00"/>
                </a:solidFill>
                <a:latin typeface="+mn-ea"/>
                <a:ea typeface="+mn-ea"/>
              </a:rPr>
              <a:t>78</a:t>
            </a:r>
            <a:r>
              <a:rPr lang="ja-JP" altLang="en-US" sz="4800" dirty="0">
                <a:solidFill>
                  <a:srgbClr val="FFFF00"/>
                </a:solidFill>
                <a:latin typeface="+mn-ea"/>
                <a:ea typeface="+mn-ea"/>
              </a:rPr>
              <a:t>期２年次バージョン）</a:t>
            </a:r>
            <a:endParaRPr kumimoji="1" lang="ja-JP" altLang="en-US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84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5CAE1-C23B-3389-9572-F24584ACC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CA92C34-3C1E-FAAC-6548-EB92D651A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96" y="0"/>
            <a:ext cx="4891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06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136FF-34E0-4FF1-4111-1CE6EB5D3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BFDE5ED4-AA96-1CD7-88BF-EB24CD0E1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93" y="0"/>
            <a:ext cx="4890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88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F0031-F14E-8C38-F40F-098872FEF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44112DF-34BC-EFC9-CF5F-6A173D6F2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22" y="0"/>
            <a:ext cx="4888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97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D5934-2C85-CE95-D74B-6192C4A92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写真, 多い, 異なる, 記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0889823-0CD5-571E-8D63-8AC3D65D3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22" y="0"/>
            <a:ext cx="4888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10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18B57-C8EB-7C74-1A36-AB52203F0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壁に貼ってある数種類のポスター&#10;&#10;AI 生成コンテンツは誤りを含む可能性があります。">
            <a:extLst>
              <a:ext uri="{FF2B5EF4-FFF2-40B4-BE49-F238E27FC236}">
                <a16:creationId xmlns:a16="http://schemas.microsoft.com/office/drawing/2014/main" id="{F66A3959-08DA-B96B-170A-AE158A1BF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22" y="0"/>
            <a:ext cx="4888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86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BEEAE-614C-5DD1-DF1F-D0F023157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5929785-61CB-8A75-AD37-46A243D7A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22" y="0"/>
            <a:ext cx="4888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99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5E522-4891-C562-795C-CF988B8FF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BD47FE-E2DC-7593-A120-0081C8E2E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355031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おしまい</a:t>
            </a:r>
          </a:p>
        </p:txBody>
      </p:sp>
    </p:spTree>
    <p:extLst>
      <p:ext uri="{BB962C8B-B14F-4D97-AF65-F5344CB8AC3E}">
        <p14:creationId xmlns:p14="http://schemas.microsoft.com/office/powerpoint/2010/main" val="639826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ABA42-4317-3139-202C-BE140E602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E12D5D-1672-5801-FE9E-929FCB8E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772038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文化祭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E557BB5-687C-5487-FBE2-B6154C44E659}"/>
              </a:ext>
            </a:extLst>
          </p:cNvPr>
          <p:cNvSpPr txBox="1">
            <a:spLocks/>
          </p:cNvSpPr>
          <p:nvPr/>
        </p:nvSpPr>
        <p:spPr>
          <a:xfrm>
            <a:off x="424753" y="3038168"/>
            <a:ext cx="11155680" cy="3047796"/>
          </a:xfrm>
          <a:prstGeom prst="rect">
            <a:avLst/>
          </a:prstGeom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5400" b="1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ja-JP" altLang="en-US" sz="6600" dirty="0">
                <a:solidFill>
                  <a:srgbClr val="FFFF00"/>
                </a:solidFill>
                <a:latin typeface="+mn-ea"/>
                <a:ea typeface="+mn-ea"/>
              </a:rPr>
              <a:t>夏休みから準備してます！</a:t>
            </a:r>
            <a:endParaRPr kumimoji="1" lang="en-US" altLang="ja-JP" sz="6600" dirty="0">
              <a:solidFill>
                <a:srgbClr val="FFFF00"/>
              </a:solidFill>
              <a:latin typeface="+mn-ea"/>
              <a:ea typeface="+mn-ea"/>
            </a:endParaRPr>
          </a:p>
          <a:p>
            <a:pPr algn="ctr"/>
            <a:r>
              <a:rPr kumimoji="1" lang="ja-JP" altLang="en-US" sz="7200" dirty="0">
                <a:solidFill>
                  <a:srgbClr val="FFFF00"/>
                </a:solidFill>
                <a:latin typeface="+mn-ea"/>
                <a:ea typeface="+mn-ea"/>
              </a:rPr>
              <a:t>「文化祭あるある」</a:t>
            </a:r>
            <a:endParaRPr kumimoji="1" lang="ja-JP" altLang="en-US" sz="1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81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7FD12-05D1-1578-3E31-6163E7A43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CA1FDAF4-6B74-B194-E144-3B08E5FD7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89" y="0"/>
            <a:ext cx="4856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30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5ADF7-6F71-7938-651E-C2A1D33CE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A7E2F0-D36A-980B-A1E0-76189236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772038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体育祭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1704167-18BC-1918-52A4-287565C1BA2E}"/>
              </a:ext>
            </a:extLst>
          </p:cNvPr>
          <p:cNvSpPr txBox="1">
            <a:spLocks/>
          </p:cNvSpPr>
          <p:nvPr/>
        </p:nvSpPr>
        <p:spPr>
          <a:xfrm>
            <a:off x="424753" y="3038168"/>
            <a:ext cx="11155680" cy="3047796"/>
          </a:xfrm>
          <a:prstGeom prst="rect">
            <a:avLst/>
          </a:prstGeom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5400" b="1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ja-JP" altLang="en-US" sz="7200" dirty="0">
                <a:solidFill>
                  <a:srgbClr val="FFFF00"/>
                </a:solidFill>
                <a:latin typeface="+mn-ea"/>
                <a:ea typeface="+mn-ea"/>
              </a:rPr>
              <a:t>５月開催</a:t>
            </a:r>
            <a:endParaRPr kumimoji="1" lang="en-US" altLang="ja-JP" sz="7200" dirty="0">
              <a:solidFill>
                <a:srgbClr val="FFFF00"/>
              </a:solidFill>
              <a:latin typeface="+mn-ea"/>
              <a:ea typeface="+mn-ea"/>
            </a:endParaRPr>
          </a:p>
          <a:p>
            <a:pPr algn="ctr"/>
            <a:r>
              <a:rPr kumimoji="1" lang="ja-JP" altLang="en-US" sz="7200" dirty="0">
                <a:solidFill>
                  <a:srgbClr val="FFFF00"/>
                </a:solidFill>
                <a:latin typeface="+mn-ea"/>
                <a:ea typeface="+mn-ea"/>
              </a:rPr>
              <a:t>入学したら、すぐ族！</a:t>
            </a:r>
            <a:endParaRPr kumimoji="1" lang="ja-JP" altLang="en-US" sz="1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98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EE651-2253-7C2A-B510-40DA27E8A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9A025BA1-30EA-8E7B-F66E-78112D253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89" y="0"/>
            <a:ext cx="4856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4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146E4-D65B-8683-5BC7-94D726E4E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D84C8E-A2D7-9C23-237E-9CCC9A3F2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355031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おしまい</a:t>
            </a:r>
          </a:p>
        </p:txBody>
      </p:sp>
    </p:spTree>
    <p:extLst>
      <p:ext uri="{BB962C8B-B14F-4D97-AF65-F5344CB8AC3E}">
        <p14:creationId xmlns:p14="http://schemas.microsoft.com/office/powerpoint/2010/main" val="2600401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B4517-F011-D3B0-0A1F-D0ABF6F6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4AECC8-E7CE-0245-6337-ED2E763FE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772038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合唱祭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923866C8-EEC9-917C-6CDE-76458462C1BC}"/>
              </a:ext>
            </a:extLst>
          </p:cNvPr>
          <p:cNvSpPr txBox="1">
            <a:spLocks/>
          </p:cNvSpPr>
          <p:nvPr/>
        </p:nvSpPr>
        <p:spPr>
          <a:xfrm>
            <a:off x="424753" y="3038168"/>
            <a:ext cx="11155680" cy="3047796"/>
          </a:xfrm>
          <a:prstGeom prst="rect">
            <a:avLst/>
          </a:prstGeom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5400" b="1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ja-JP" altLang="en-US" sz="6600" dirty="0">
                <a:solidFill>
                  <a:srgbClr val="FFFF00"/>
                </a:solidFill>
                <a:latin typeface="+mn-ea"/>
                <a:ea typeface="+mn-ea"/>
              </a:rPr>
              <a:t>先生だってガチで歌うの！</a:t>
            </a:r>
            <a:endParaRPr kumimoji="1" lang="en-US" altLang="ja-JP" sz="6600" dirty="0">
              <a:solidFill>
                <a:srgbClr val="FFFF00"/>
              </a:solidFill>
              <a:latin typeface="+mn-ea"/>
              <a:ea typeface="+mn-ea"/>
            </a:endParaRPr>
          </a:p>
          <a:p>
            <a:pPr algn="ctr"/>
            <a:r>
              <a:rPr kumimoji="1" lang="ja-JP" altLang="en-US" sz="6600" dirty="0">
                <a:solidFill>
                  <a:srgbClr val="FFFF00"/>
                </a:solidFill>
                <a:latin typeface="+mn-ea"/>
                <a:ea typeface="+mn-ea"/>
              </a:rPr>
              <a:t>クラス一丸になって♪</a:t>
            </a:r>
            <a:endParaRPr kumimoji="1" lang="en-US" altLang="ja-JP" sz="6600" dirty="0">
              <a:solidFill>
                <a:srgbClr val="FFFF00"/>
              </a:solidFill>
              <a:latin typeface="+mn-ea"/>
              <a:ea typeface="+mn-ea"/>
            </a:endParaRPr>
          </a:p>
          <a:p>
            <a:pPr algn="ctr"/>
            <a:endParaRPr kumimoji="1" lang="ja-JP" altLang="en-US" sz="1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16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43E4E-BBD8-DBAF-E3AB-63F6E8FD5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5864FCD-10BD-67EA-0937-DBE92EF10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5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9F4E7-B70C-9802-1EE2-DC35EE555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C4232BE-1009-4BBA-3265-FBC75DBE1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95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D5ACE-6D34-14EB-5031-CFF56C088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8D5440A-5839-E0C8-AEC1-DDB3B6A2E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45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EA2E3-DFFC-301A-28D5-CFD769DBE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AAB684-8291-363C-7820-B322B5997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355031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おしまい</a:t>
            </a:r>
          </a:p>
        </p:txBody>
      </p:sp>
    </p:spTree>
    <p:extLst>
      <p:ext uri="{BB962C8B-B14F-4D97-AF65-F5344CB8AC3E}">
        <p14:creationId xmlns:p14="http://schemas.microsoft.com/office/powerpoint/2010/main" val="3321650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F02F0-1D74-0924-EC29-357E101C5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469600-20D1-2445-146E-A6202312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772038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合唱祭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8A7EA5A4-60E0-5E8F-A5EE-7E84713235D8}"/>
              </a:ext>
            </a:extLst>
          </p:cNvPr>
          <p:cNvSpPr txBox="1">
            <a:spLocks/>
          </p:cNvSpPr>
          <p:nvPr/>
        </p:nvSpPr>
        <p:spPr>
          <a:xfrm>
            <a:off x="424753" y="3038168"/>
            <a:ext cx="11155680" cy="3047796"/>
          </a:xfrm>
          <a:prstGeom prst="rect">
            <a:avLst/>
          </a:prstGeom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5400" b="1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ja-JP" altLang="en-US" sz="7200" dirty="0">
                <a:solidFill>
                  <a:srgbClr val="FFFF00"/>
                </a:solidFill>
                <a:latin typeface="+mn-ea"/>
                <a:ea typeface="+mn-ea"/>
              </a:rPr>
              <a:t>担任はそっと見守って、一喜一憂してます（笑）</a:t>
            </a:r>
            <a:endParaRPr kumimoji="1" lang="ja-JP" altLang="en-US" sz="1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25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F383F-18BB-3B55-9D4E-B682F97BC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男性たちの白黒写真&#10;&#10;AI 生成コンテンツは誤りを含む可能性があります。">
            <a:extLst>
              <a:ext uri="{FF2B5EF4-FFF2-40B4-BE49-F238E27FC236}">
                <a16:creationId xmlns:a16="http://schemas.microsoft.com/office/drawing/2014/main" id="{A51A96A9-8D0F-47F3-B86D-95F42D0F6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12" y="0"/>
            <a:ext cx="485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39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31455-82B3-AED5-C52D-923E18982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536A4E-EC35-FEA8-B85B-B3B98AE5F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12" y="0"/>
            <a:ext cx="485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51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939D9F0-E2F0-6A61-431B-4FA593178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99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1715A-52F0-8BDC-B94C-1460D5285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2682094-65FD-A492-E093-4E56D45E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48" y="0"/>
            <a:ext cx="485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77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88D47-A60A-A904-834A-8965FD226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D3BFCA-FE2B-CA0B-6BC2-A16849071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355031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おしまい</a:t>
            </a:r>
          </a:p>
        </p:txBody>
      </p:sp>
    </p:spTree>
    <p:extLst>
      <p:ext uri="{BB962C8B-B14F-4D97-AF65-F5344CB8AC3E}">
        <p14:creationId xmlns:p14="http://schemas.microsoft.com/office/powerpoint/2010/main" val="2262054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42393-B016-4D86-0F93-9A2AA3183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2FC4A8-6308-0CE7-287C-1C2DBE59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772038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修学旅行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7D194C1D-D63F-947B-B3D2-717DBB4D8E10}"/>
              </a:ext>
            </a:extLst>
          </p:cNvPr>
          <p:cNvSpPr txBox="1">
            <a:spLocks/>
          </p:cNvSpPr>
          <p:nvPr/>
        </p:nvSpPr>
        <p:spPr>
          <a:xfrm>
            <a:off x="424753" y="3038167"/>
            <a:ext cx="11155680" cy="3392129"/>
          </a:xfrm>
          <a:prstGeom prst="rect">
            <a:avLst/>
          </a:prstGeom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5400" b="1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ja-JP" altLang="en-US" sz="6000" dirty="0">
                <a:solidFill>
                  <a:srgbClr val="FFFF00"/>
                </a:solidFill>
                <a:latin typeface="+mn-ea"/>
                <a:ea typeface="+mn-ea"/>
              </a:rPr>
              <a:t>２年次、最大にしてサイコーのイベント！</a:t>
            </a:r>
            <a:endParaRPr kumimoji="1" lang="en-US" altLang="ja-JP" sz="6000" dirty="0">
              <a:solidFill>
                <a:srgbClr val="FFFF00"/>
              </a:solidFill>
              <a:latin typeface="+mn-ea"/>
              <a:ea typeface="+mn-ea"/>
            </a:endParaRPr>
          </a:p>
          <a:p>
            <a:pPr algn="ctr"/>
            <a:r>
              <a:rPr kumimoji="1" lang="ja-JP" altLang="en-US" sz="6000" dirty="0">
                <a:solidFill>
                  <a:srgbClr val="FFFF00"/>
                </a:solidFill>
                <a:latin typeface="+mn-ea"/>
                <a:ea typeface="+mn-ea"/>
              </a:rPr>
              <a:t>「全力で楽しみます」</a:t>
            </a:r>
            <a:endParaRPr kumimoji="1" lang="ja-JP" altLang="en-US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49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6FFD8-24D5-F4EE-2478-98264E3ED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ADBD3244-F5E7-D08F-52AC-EE45A02AF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13" y="0"/>
            <a:ext cx="4903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57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46091-52E6-BEB6-71E0-10A3F748C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2880BDC6-2CDC-A541-9497-22A7AAE2B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67" y="0"/>
            <a:ext cx="4903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53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7C980-F1EB-B9AE-E900-0A8C4AD65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FAC2565-295A-3B80-B578-A06031398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67" y="0"/>
            <a:ext cx="4903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92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F0945-AABD-297A-C101-1B82A596F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FE1F621-759D-69A8-1E96-920149B6D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67" y="0"/>
            <a:ext cx="4903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21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5BA83-B9D8-ECFE-8BC4-F4302D1D4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5077E97-470E-6531-5027-C1590EF08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13" y="0"/>
            <a:ext cx="4903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52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25AFB-2542-003C-2AFF-2389E57F0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カレンダー&#10;&#10;AI 生成コンテンツは誤りを含む可能性があります。">
            <a:extLst>
              <a:ext uri="{FF2B5EF4-FFF2-40B4-BE49-F238E27FC236}">
                <a16:creationId xmlns:a16="http://schemas.microsoft.com/office/drawing/2014/main" id="{F89D6362-1B1A-D935-6D89-065B3FF3B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67" y="0"/>
            <a:ext cx="4903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14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A501-7EE0-7FD9-B59D-43473869C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5CF7A3A-5695-9ED5-747E-129DB5FAA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90" y="0"/>
            <a:ext cx="4856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5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557C696-8A3D-11DB-239B-8C9BDD7DB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726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CB350-BAD7-8EAF-68EA-C9ED1965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2345B69-161D-F806-6471-6F758E5A0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12" y="0"/>
            <a:ext cx="485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578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7B0A-5348-E459-6391-DBC1C78AD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73F84A5C-BB17-5FEC-3ED1-8060BCFE2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12" y="0"/>
            <a:ext cx="485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89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398E3-43B1-CB57-A0CE-7D9322B5B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CF142BC-B1D7-86AB-09C8-0B3673383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12" y="0"/>
            <a:ext cx="485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872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A885A-B263-4898-C299-3C55A75D7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, 部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930044A-C1F6-0B7C-46CA-4FA40209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12" y="0"/>
            <a:ext cx="485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12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B411D-5178-6400-96BF-F20B1F88E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75309B77-0FC1-1C0E-A85F-40096AA25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34" y="0"/>
            <a:ext cx="4848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538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83903-15D7-694D-F70F-6F407330A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7BF1171-9BA5-3CE4-6346-10DDDA39D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34" y="0"/>
            <a:ext cx="4848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132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92AE2-195B-722A-82A7-87C5BA426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FA21838-76CF-973C-D929-A5E12D728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12" y="0"/>
            <a:ext cx="485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27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1F060-3151-4092-8845-8AAB93F5D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E68763A-41EB-0F0A-6A82-BA0BE935F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12" y="0"/>
            <a:ext cx="485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770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7D39D-AF58-C63E-AA57-F8B27C914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101CF93-E1FF-A8A0-DC2A-A5AA7C0CB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13" y="0"/>
            <a:ext cx="4903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208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A4331-C7B8-DAB2-4047-785F06EBF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7555595-4348-1C9F-D828-4D296D549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67" y="0"/>
            <a:ext cx="4903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85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3694A992-6511-C4F0-3032-085070DBE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504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44A6A-8ED2-ECA5-5B17-2128A9DE7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6F12BC3E-FE4D-CAB1-E1FD-42434EF17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67" y="0"/>
            <a:ext cx="4903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915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A883-F554-2610-B1CA-4AB50C026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8A0E5BF0-7E7F-A2D6-647D-E1A59F61C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67" y="0"/>
            <a:ext cx="4903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718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60AB9-9BEC-91A3-DB57-654B2FE18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50AA1A3-1432-4483-BCE3-318335EDB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13" y="0"/>
            <a:ext cx="4903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266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E75A0-76C3-BDA1-1C3A-C4D9503C2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8ABEDA-74BD-F5F9-4568-385F668C6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355031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おしまい</a:t>
            </a:r>
          </a:p>
        </p:txBody>
      </p:sp>
    </p:spTree>
    <p:extLst>
      <p:ext uri="{BB962C8B-B14F-4D97-AF65-F5344CB8AC3E}">
        <p14:creationId xmlns:p14="http://schemas.microsoft.com/office/powerpoint/2010/main" val="8034794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55CAA-8355-324D-6F4E-8B0FD2179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D57942-E94F-600D-E49E-40649E3D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772038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日常生活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FB340AB6-5E04-798D-81AF-E39A74B5F7F0}"/>
              </a:ext>
            </a:extLst>
          </p:cNvPr>
          <p:cNvSpPr txBox="1">
            <a:spLocks/>
          </p:cNvSpPr>
          <p:nvPr/>
        </p:nvSpPr>
        <p:spPr>
          <a:xfrm>
            <a:off x="424753" y="3038168"/>
            <a:ext cx="11155680" cy="3047796"/>
          </a:xfrm>
          <a:prstGeom prst="rect">
            <a:avLst/>
          </a:prstGeom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5400" b="1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ja-JP" altLang="en-US" sz="7200" dirty="0">
                <a:solidFill>
                  <a:srgbClr val="FFFF00"/>
                </a:solidFill>
                <a:latin typeface="+mn-ea"/>
                <a:ea typeface="+mn-ea"/>
              </a:rPr>
              <a:t>七高生、勉強あるある</a:t>
            </a:r>
            <a:endParaRPr kumimoji="1" lang="en-US" altLang="ja-JP" sz="7200" dirty="0">
              <a:solidFill>
                <a:srgbClr val="FFFF00"/>
              </a:solidFill>
              <a:latin typeface="+mn-ea"/>
              <a:ea typeface="+mn-ea"/>
            </a:endParaRPr>
          </a:p>
          <a:p>
            <a:pPr algn="ctr"/>
            <a:r>
              <a:rPr kumimoji="1" lang="ja-JP" altLang="en-US" sz="7200" dirty="0">
                <a:solidFill>
                  <a:srgbClr val="FFFF00"/>
                </a:solidFill>
                <a:latin typeface="+mn-ea"/>
                <a:ea typeface="+mn-ea"/>
              </a:rPr>
              <a:t>その１</a:t>
            </a:r>
            <a:endParaRPr kumimoji="1" lang="ja-JP" altLang="en-US" sz="1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085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3B32E-29DC-EF82-AE93-0D742DCF2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EA7EC4D-B8D7-6278-E3CC-7A1CD67AC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36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E258A-D5FF-3C62-03AD-F45FC62DA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940DA182-84B4-7291-9583-F7414466C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996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318C0-4074-67E7-0FF6-D407F9FD8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015485-C75A-93B1-4F74-567169C32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355031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おしまい</a:t>
            </a:r>
          </a:p>
        </p:txBody>
      </p:sp>
    </p:spTree>
    <p:extLst>
      <p:ext uri="{BB962C8B-B14F-4D97-AF65-F5344CB8AC3E}">
        <p14:creationId xmlns:p14="http://schemas.microsoft.com/office/powerpoint/2010/main" val="8091798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B9539-0001-7510-F5F0-5437AF7B0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925E66-B128-4085-4439-34266DBD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772038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日常生活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5015824-12AD-D457-87A9-311C27864404}"/>
              </a:ext>
            </a:extLst>
          </p:cNvPr>
          <p:cNvSpPr txBox="1">
            <a:spLocks/>
          </p:cNvSpPr>
          <p:nvPr/>
        </p:nvSpPr>
        <p:spPr>
          <a:xfrm>
            <a:off x="424753" y="3038168"/>
            <a:ext cx="11155680" cy="3047796"/>
          </a:xfrm>
          <a:prstGeom prst="rect">
            <a:avLst/>
          </a:prstGeom>
        </p:spPr>
        <p:txBody>
          <a:bodyPr lIns="109728" tIns="109728" rIns="109728" bIns="91440" anchor="t"/>
          <a:lstStyle>
            <a:lvl1pPr algn="l" defTabSz="914400" rtl="0" eaLnBrk="1" latinLnBrk="0" hangingPunct="1">
              <a:lnSpc>
                <a:spcPct val="113000"/>
              </a:lnSpc>
              <a:spcBef>
                <a:spcPct val="0"/>
              </a:spcBef>
              <a:buNone/>
              <a:defRPr sz="5400" b="1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ja-JP" altLang="en-US" sz="7200" dirty="0">
                <a:solidFill>
                  <a:srgbClr val="FFFF00"/>
                </a:solidFill>
                <a:latin typeface="+mn-ea"/>
                <a:ea typeface="+mn-ea"/>
              </a:rPr>
              <a:t>世界中</a:t>
            </a:r>
            <a:r>
              <a:rPr lang="ja-JP" altLang="en-US" sz="7200" dirty="0">
                <a:solidFill>
                  <a:srgbClr val="FFFF00"/>
                </a:solidFill>
                <a:latin typeface="+mn-ea"/>
                <a:ea typeface="+mn-ea"/>
              </a:rPr>
              <a:t>の？学生あるある</a:t>
            </a:r>
            <a:endParaRPr kumimoji="1" lang="en-US" altLang="ja-JP" sz="7200" dirty="0">
              <a:solidFill>
                <a:srgbClr val="FFFF00"/>
              </a:solidFill>
              <a:latin typeface="+mn-ea"/>
              <a:ea typeface="+mn-ea"/>
            </a:endParaRPr>
          </a:p>
          <a:p>
            <a:pPr algn="ctr"/>
            <a:r>
              <a:rPr kumimoji="1" lang="ja-JP" altLang="en-US" sz="7200" dirty="0">
                <a:solidFill>
                  <a:srgbClr val="FFFF00"/>
                </a:solidFill>
                <a:latin typeface="+mn-ea"/>
                <a:ea typeface="+mn-ea"/>
              </a:rPr>
              <a:t>その２</a:t>
            </a:r>
            <a:endParaRPr kumimoji="1" lang="ja-JP" altLang="en-US" sz="1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640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958D2-4F47-BCCB-D071-9B89A570D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8CB1FDB-2437-B72A-310D-22FCC6013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16" y="0"/>
            <a:ext cx="4903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8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0DA18-63AD-2801-897B-9A3791EDA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6CFB1B7-5BA3-2023-FAEA-32BA7F6E2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02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4D990-2B7E-A9F7-42C6-618EF290F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3C939B29-3975-B883-9B46-2232F0B69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67" y="0"/>
            <a:ext cx="4903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887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2BC88-1BB3-7BA2-2A85-E3B54426F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E352B3-CE98-4219-D4C3-7FF09255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355031"/>
            <a:ext cx="11155680" cy="2266129"/>
          </a:xfrm>
        </p:spPr>
        <p:txBody>
          <a:bodyPr/>
          <a:lstStyle/>
          <a:p>
            <a:pPr algn="ctr"/>
            <a:r>
              <a:rPr kumimoji="1" lang="ja-JP" altLang="en-US" sz="11500" dirty="0">
                <a:solidFill>
                  <a:srgbClr val="FFFF00"/>
                </a:solidFill>
              </a:rPr>
              <a:t>おしまい</a:t>
            </a:r>
          </a:p>
        </p:txBody>
      </p:sp>
    </p:spTree>
    <p:extLst>
      <p:ext uri="{BB962C8B-B14F-4D97-AF65-F5344CB8AC3E}">
        <p14:creationId xmlns:p14="http://schemas.microsoft.com/office/powerpoint/2010/main" val="29583517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70C86-7BE0-7CAA-9425-36A2D18D6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3DABAF-19D2-DB61-D4BA-46F564A77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5" y="206477"/>
            <a:ext cx="11838039" cy="6302478"/>
          </a:xfrm>
        </p:spPr>
        <p:txBody>
          <a:bodyPr/>
          <a:lstStyle/>
          <a:p>
            <a:br>
              <a:rPr kumimoji="1" lang="en-US" altLang="ja-JP" sz="2000" dirty="0">
                <a:solidFill>
                  <a:srgbClr val="FFFF00"/>
                </a:solidFill>
              </a:rPr>
            </a:br>
            <a:br>
              <a:rPr kumimoji="1" lang="en-US" altLang="ja-JP" sz="2000" dirty="0">
                <a:solidFill>
                  <a:srgbClr val="FFFF00"/>
                </a:solidFill>
              </a:rPr>
            </a:br>
            <a:r>
              <a:rPr kumimoji="1" lang="ja-JP" altLang="en-US" sz="6000" dirty="0">
                <a:solidFill>
                  <a:srgbClr val="FFFF00"/>
                </a:solidFill>
              </a:rPr>
              <a:t>見てくれて</a:t>
            </a:r>
            <a:r>
              <a:rPr kumimoji="1" lang="ja-JP" altLang="en-US" sz="6000" dirty="0">
                <a:solidFill>
                  <a:srgbClr val="FFC000"/>
                </a:solidFill>
              </a:rPr>
              <a:t>ありがとう！</a:t>
            </a:r>
            <a:br>
              <a:rPr kumimoji="1" lang="en-US" altLang="ja-JP" sz="6000" dirty="0">
                <a:solidFill>
                  <a:srgbClr val="FFFF00"/>
                </a:solidFill>
              </a:rPr>
            </a:br>
            <a:r>
              <a:rPr kumimoji="1" lang="ja-JP" altLang="en-US" sz="6000" dirty="0">
                <a:solidFill>
                  <a:srgbClr val="FFFF00"/>
                </a:solidFill>
              </a:rPr>
              <a:t>あなたの高校生活が、</a:t>
            </a:r>
            <a:br>
              <a:rPr kumimoji="1" lang="en-US" altLang="ja-JP" sz="6000" dirty="0">
                <a:solidFill>
                  <a:srgbClr val="FFFF00"/>
                </a:solidFill>
              </a:rPr>
            </a:br>
            <a:r>
              <a:rPr kumimoji="1" lang="ja-JP" altLang="en-US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もっとワクワク</a:t>
            </a:r>
            <a:r>
              <a:rPr kumimoji="1" lang="ja-JP" altLang="en-US" sz="6000" dirty="0">
                <a:solidFill>
                  <a:srgbClr val="FFFF00"/>
                </a:solidFill>
              </a:rPr>
              <a:t>しますように♪</a:t>
            </a:r>
            <a:br>
              <a:rPr kumimoji="1" lang="en-US" altLang="ja-JP" sz="6000" dirty="0">
                <a:solidFill>
                  <a:srgbClr val="FFFF00"/>
                </a:solidFill>
              </a:rPr>
            </a:br>
            <a:br>
              <a:rPr kumimoji="1" lang="en-US" altLang="ja-JP" sz="6600" dirty="0">
                <a:solidFill>
                  <a:srgbClr val="FFFF00"/>
                </a:solidFill>
              </a:rPr>
            </a:br>
            <a:r>
              <a:rPr kumimoji="1" lang="ja-JP" altLang="en-US" sz="6600" dirty="0">
                <a:solidFill>
                  <a:srgbClr val="FFFF00"/>
                </a:solidFill>
              </a:rPr>
              <a:t>　　　　　</a:t>
            </a:r>
            <a:r>
              <a:rPr kumimoji="1" lang="en-US" altLang="ja-JP" sz="6600" dirty="0">
                <a:solidFill>
                  <a:srgbClr val="FFFF00"/>
                </a:solidFill>
              </a:rPr>
              <a:t>—  from </a:t>
            </a:r>
            <a:r>
              <a:rPr kumimoji="1" lang="ja-JP" altLang="en-US" sz="6600" dirty="0">
                <a:solidFill>
                  <a:srgbClr val="FFFF00"/>
                </a:solidFill>
              </a:rPr>
              <a:t>漫画部</a:t>
            </a:r>
          </a:p>
        </p:txBody>
      </p:sp>
    </p:spTree>
    <p:extLst>
      <p:ext uri="{BB962C8B-B14F-4D97-AF65-F5344CB8AC3E}">
        <p14:creationId xmlns:p14="http://schemas.microsoft.com/office/powerpoint/2010/main" val="3756684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1892-1B15-DAFB-9E0E-477A3CA16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678F3662-EFB0-41DD-32C2-E49D4684E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20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70F77-A9A8-BB86-8237-F1EE45AE9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0647E9C-3D13-B418-0C3E-0DFE5D311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29920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197</Words>
  <Application>Microsoft Office PowerPoint</Application>
  <PresentationFormat>ワイド画面</PresentationFormat>
  <Paragraphs>40</Paragraphs>
  <Slides>72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72</vt:i4>
      </vt:variant>
    </vt:vector>
  </HeadingPairs>
  <TitlesOfParts>
    <vt:vector size="75" baseType="lpstr">
      <vt:lpstr>メイリオ</vt:lpstr>
      <vt:lpstr>Arial</vt:lpstr>
      <vt:lpstr>GestaltVTI</vt:lpstr>
      <vt:lpstr>漫画部作品集</vt:lpstr>
      <vt:lpstr>七高の行事</vt:lpstr>
      <vt:lpstr>体育祭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おしまい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おしまい</vt:lpstr>
      <vt:lpstr>校外学習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おしまい</vt:lpstr>
      <vt:lpstr>文化祭</vt:lpstr>
      <vt:lpstr>PowerPoint プレゼンテーション</vt:lpstr>
      <vt:lpstr>PowerPoint プレゼンテーション</vt:lpstr>
      <vt:lpstr>おしまい</vt:lpstr>
      <vt:lpstr>合唱祭</vt:lpstr>
      <vt:lpstr>PowerPoint プレゼンテーション</vt:lpstr>
      <vt:lpstr>PowerPoint プレゼンテーション</vt:lpstr>
      <vt:lpstr>PowerPoint プレゼンテーション</vt:lpstr>
      <vt:lpstr>おしまい</vt:lpstr>
      <vt:lpstr>合唱祭</vt:lpstr>
      <vt:lpstr>PowerPoint プレゼンテーション</vt:lpstr>
      <vt:lpstr>PowerPoint プレゼンテーション</vt:lpstr>
      <vt:lpstr>PowerPoint プレゼンテーション</vt:lpstr>
      <vt:lpstr>おしまい</vt:lpstr>
      <vt:lpstr>修学旅行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おしまい</vt:lpstr>
      <vt:lpstr>日常生活</vt:lpstr>
      <vt:lpstr>PowerPoint プレゼンテーション</vt:lpstr>
      <vt:lpstr>PowerPoint プレゼンテーション</vt:lpstr>
      <vt:lpstr>おしまい</vt:lpstr>
      <vt:lpstr>日常生活</vt:lpstr>
      <vt:lpstr>PowerPoint プレゼンテーション</vt:lpstr>
      <vt:lpstr>PowerPoint プレゼンテーション</vt:lpstr>
      <vt:lpstr>おしまい</vt:lpstr>
      <vt:lpstr>  見てくれてありがとう！ あなたの高校生活が、 もっとワクワクしますように♪  　　　　　—  from 漫画部</vt:lpstr>
    </vt:vector>
  </TitlesOfParts>
  <Company>TAIMS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戸澤　百合恵</dc:creator>
  <cp:lastModifiedBy>戸澤　百合恵</cp:lastModifiedBy>
  <cp:revision>5</cp:revision>
  <dcterms:created xsi:type="dcterms:W3CDTF">2026-01-27T03:49:55Z</dcterms:created>
  <dcterms:modified xsi:type="dcterms:W3CDTF">2026-01-28T03:44:12Z</dcterms:modified>
</cp:coreProperties>
</file>