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7" r:id="rId1"/>
  </p:sldMasterIdLst>
  <p:sldIdLst>
    <p:sldId id="256" r:id="rId2"/>
    <p:sldId id="261" r:id="rId3"/>
    <p:sldId id="262" r:id="rId4"/>
    <p:sldId id="263" r:id="rId5"/>
  </p:sldIdLst>
  <p:sldSz cx="12192000" cy="6858000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21" autoAdjust="0"/>
    <p:restoredTop sz="94660"/>
  </p:normalViewPr>
  <p:slideViewPr>
    <p:cSldViewPr snapToGrid="0">
      <p:cViewPr varScale="1">
        <p:scale>
          <a:sx n="104" d="100"/>
          <a:sy n="104" d="100"/>
        </p:scale>
        <p:origin x="870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47F98C81-EA52-C8CB-F63E-9D2FD7551A6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字幕 2">
            <a:extLst>
              <a:ext uri="{FF2B5EF4-FFF2-40B4-BE49-F238E27FC236}">
                <a16:creationId xmlns:a16="http://schemas.microsoft.com/office/drawing/2014/main" id="{B54C43EA-7ADC-2ECE-422A-3E1705120EC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kumimoji="1" lang="ja-JP" altLang="en-US"/>
              <a:t>マスター サブタイトルの書式設定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917E4146-6087-0722-7F4B-24EB38FB1B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66F307-7533-4C7E-8875-616C2698110A}" type="datetimeFigureOut">
              <a:rPr kumimoji="1" lang="ja-JP" altLang="en-US" smtClean="0"/>
              <a:t>2026/7/15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2EEB4B3B-5B4D-B561-651D-997AD04E60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610B9D50-6E9D-4399-9F5D-BA908A231E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EFDD12-D5CC-4F43-991C-EC6DDEFD683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5020152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3AEF0187-7381-53D5-2921-7C222F95FC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577247C5-7002-5391-E0FB-7604A29B44B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4596305F-450C-57AA-8371-9AB55C749C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66F307-7533-4C7E-8875-616C2698110A}" type="datetimeFigureOut">
              <a:rPr kumimoji="1" lang="ja-JP" altLang="en-US" smtClean="0"/>
              <a:t>2026/7/15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57DEA164-9688-FCD2-A9EC-AB019260A0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C4801685-2916-72CC-C54B-CD9511F98C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EFDD12-D5CC-4F43-991C-EC6DDEFD683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3026554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>
            <a:extLst>
              <a:ext uri="{FF2B5EF4-FFF2-40B4-BE49-F238E27FC236}">
                <a16:creationId xmlns:a16="http://schemas.microsoft.com/office/drawing/2014/main" id="{D294D8B2-F09E-827A-C813-DD4A9144CB5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95E66635-5260-1ED6-38C5-105B18F226B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A875C534-EB89-C2F7-C126-BED2E1C74C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66F307-7533-4C7E-8875-616C2698110A}" type="datetimeFigureOut">
              <a:rPr kumimoji="1" lang="ja-JP" altLang="en-US" smtClean="0"/>
              <a:t>2026/7/15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1C8773F7-8F79-EB64-F29D-584C39281C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F80C6C73-F0E5-F783-1EC3-CEB70B5A0D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EFDD12-D5CC-4F43-991C-EC6DDEFD683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6688023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5A9FC8A1-5BB9-76EC-9FF0-1D458ADCB7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BDEA6C48-BA22-C34B-3760-3891E5F5034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A700DB26-0254-57C3-6116-FF88168F22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66F307-7533-4C7E-8875-616C2698110A}" type="datetimeFigureOut">
              <a:rPr kumimoji="1" lang="ja-JP" altLang="en-US" smtClean="0"/>
              <a:t>2026/7/15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A1423B1B-F000-974C-1095-DAD7CB4623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43EA3205-612E-824C-EF21-037B0023DE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EFDD12-D5CC-4F43-991C-EC6DDEFD683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681331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8EBAC48A-BF27-C598-1476-8AD4AEFBB2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8D3A2B6B-3951-6AE7-4AF1-8CAD2368AF5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CF66E2B1-8407-B811-B9EE-47B0E2C9C2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66F307-7533-4C7E-8875-616C2698110A}" type="datetimeFigureOut">
              <a:rPr kumimoji="1" lang="ja-JP" altLang="en-US" smtClean="0"/>
              <a:t>2026/7/15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F0CB3A29-1575-5EDB-1D0F-6B825BB014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2A032B81-CC62-EEF4-B651-29F0BC3042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EFDD12-D5CC-4F43-991C-EC6DDEFD683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5825281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9551C0B4-B0B8-44BD-A8CA-095ECC2C15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B0594057-F488-FBE4-7F87-EB28E9CB532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25533326-4AB7-B2D0-4B42-AEAFB1B1759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6B586F40-7B25-DBFE-7507-6C12C0FD22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66F307-7533-4C7E-8875-616C2698110A}" type="datetimeFigureOut">
              <a:rPr kumimoji="1" lang="ja-JP" altLang="en-US" smtClean="0"/>
              <a:t>2026/7/15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068563DD-5A48-F5B4-2FCC-108B03C9C5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17C39923-3B0F-7953-FBE1-CBE4C7254E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EFDD12-D5CC-4F43-991C-EC6DDEFD683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6408822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2BA7315E-4C57-0A37-1DF4-5FFCCD73BA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260803D9-04CB-1D78-F1C8-379223659E1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EF1B0B44-AF28-CFDC-C01D-F89A8F36DDE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テキスト プレースホルダー 4">
            <a:extLst>
              <a:ext uri="{FF2B5EF4-FFF2-40B4-BE49-F238E27FC236}">
                <a16:creationId xmlns:a16="http://schemas.microsoft.com/office/drawing/2014/main" id="{5FA0F276-616E-15F5-EC46-8C47D21C93C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6" name="コンテンツ プレースホルダー 5">
            <a:extLst>
              <a:ext uri="{FF2B5EF4-FFF2-40B4-BE49-F238E27FC236}">
                <a16:creationId xmlns:a16="http://schemas.microsoft.com/office/drawing/2014/main" id="{67D07FA0-8D78-20C4-26B4-C797ED82C78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7" name="日付プレースホルダー 6">
            <a:extLst>
              <a:ext uri="{FF2B5EF4-FFF2-40B4-BE49-F238E27FC236}">
                <a16:creationId xmlns:a16="http://schemas.microsoft.com/office/drawing/2014/main" id="{A7A2AB6E-A2EB-4DD0-7409-AE7535768B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66F307-7533-4C7E-8875-616C2698110A}" type="datetimeFigureOut">
              <a:rPr kumimoji="1" lang="ja-JP" altLang="en-US" smtClean="0"/>
              <a:t>2026/7/15</a:t>
            </a:fld>
            <a:endParaRPr kumimoji="1" lang="ja-JP" altLang="en-US"/>
          </a:p>
        </p:txBody>
      </p:sp>
      <p:sp>
        <p:nvSpPr>
          <p:cNvPr id="8" name="フッター プレースホルダー 7">
            <a:extLst>
              <a:ext uri="{FF2B5EF4-FFF2-40B4-BE49-F238E27FC236}">
                <a16:creationId xmlns:a16="http://schemas.microsoft.com/office/drawing/2014/main" id="{90786999-406F-7E0F-DA33-3012C62ECD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ー 8">
            <a:extLst>
              <a:ext uri="{FF2B5EF4-FFF2-40B4-BE49-F238E27FC236}">
                <a16:creationId xmlns:a16="http://schemas.microsoft.com/office/drawing/2014/main" id="{4E7ECB5C-E77D-1CF4-0E5F-133B064CBE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EFDD12-D5CC-4F43-991C-EC6DDEFD683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8308902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197234D1-DEB4-E687-5BCD-39DD3A0020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日付プレースホルダー 2">
            <a:extLst>
              <a:ext uri="{FF2B5EF4-FFF2-40B4-BE49-F238E27FC236}">
                <a16:creationId xmlns:a16="http://schemas.microsoft.com/office/drawing/2014/main" id="{9D6503CD-A46A-BD1D-7D34-5D14FA0582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66F307-7533-4C7E-8875-616C2698110A}" type="datetimeFigureOut">
              <a:rPr kumimoji="1" lang="ja-JP" altLang="en-US" smtClean="0"/>
              <a:t>2026/7/15</a:t>
            </a:fld>
            <a:endParaRPr kumimoji="1" lang="ja-JP" altLang="en-US"/>
          </a:p>
        </p:txBody>
      </p:sp>
      <p:sp>
        <p:nvSpPr>
          <p:cNvPr id="4" name="フッター プレースホルダー 3">
            <a:extLst>
              <a:ext uri="{FF2B5EF4-FFF2-40B4-BE49-F238E27FC236}">
                <a16:creationId xmlns:a16="http://schemas.microsoft.com/office/drawing/2014/main" id="{C607CAB0-8F43-DD6F-B200-AB0F4B107C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49CA7A74-A91B-6002-0972-B8D5149B6D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EFDD12-D5CC-4F43-991C-EC6DDEFD683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5780719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>
            <a:extLst>
              <a:ext uri="{FF2B5EF4-FFF2-40B4-BE49-F238E27FC236}">
                <a16:creationId xmlns:a16="http://schemas.microsoft.com/office/drawing/2014/main" id="{62B4B2E5-41B4-1F44-DA7D-74187B138A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66F307-7533-4C7E-8875-616C2698110A}" type="datetimeFigureOut">
              <a:rPr kumimoji="1" lang="ja-JP" altLang="en-US" smtClean="0"/>
              <a:t>2026/7/15</a:t>
            </a:fld>
            <a:endParaRPr kumimoji="1" lang="ja-JP" altLang="en-US"/>
          </a:p>
        </p:txBody>
      </p:sp>
      <p:sp>
        <p:nvSpPr>
          <p:cNvPr id="3" name="フッター プレースホルダー 2">
            <a:extLst>
              <a:ext uri="{FF2B5EF4-FFF2-40B4-BE49-F238E27FC236}">
                <a16:creationId xmlns:a16="http://schemas.microsoft.com/office/drawing/2014/main" id="{9398F038-8CFA-DD96-B9F5-1EED4195FF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A8D459CF-44A4-9B83-7251-087DBDAE11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EFDD12-D5CC-4F43-991C-EC6DDEFD683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3203975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982ECC54-FF72-472D-ED1F-D8BC0F9F71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679C4751-CBB6-E2E0-E6C9-FB76D3FB730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489340D0-FC24-FE07-C6D4-09BC58AD16E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E03B3CDA-4A41-A97F-6E3E-2C1DC6BF88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66F307-7533-4C7E-8875-616C2698110A}" type="datetimeFigureOut">
              <a:rPr kumimoji="1" lang="ja-JP" altLang="en-US" smtClean="0"/>
              <a:t>2026/7/15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1FF20301-E39B-1D38-3BBE-768C4EE1A0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1313780E-E2BE-66BD-29DE-8E6C216D43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EFDD12-D5CC-4F43-991C-EC6DDEFD683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7288604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ADCD7A03-FB43-A3BF-9737-6FE4548774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図プレースホルダー 2">
            <a:extLst>
              <a:ext uri="{FF2B5EF4-FFF2-40B4-BE49-F238E27FC236}">
                <a16:creationId xmlns:a16="http://schemas.microsoft.com/office/drawing/2014/main" id="{1B28B938-DC9B-1D9B-E563-45DBBAD62DB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BC365EA9-BE7A-892C-D9EB-3196E883ADB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C3577FFD-A0AD-895C-784E-A55EFEF40D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66F307-7533-4C7E-8875-616C2698110A}" type="datetimeFigureOut">
              <a:rPr kumimoji="1" lang="ja-JP" altLang="en-US" smtClean="0"/>
              <a:t>2026/7/15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CBE548AE-E188-043C-C0D3-8A335A9BD6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5BBD5CD3-99ED-C184-2398-4458566449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EFDD12-D5CC-4F43-991C-EC6DDEFD683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670803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>
            <a:extLst>
              <a:ext uri="{FF2B5EF4-FFF2-40B4-BE49-F238E27FC236}">
                <a16:creationId xmlns:a16="http://schemas.microsoft.com/office/drawing/2014/main" id="{5BBD202E-E853-5061-2DB1-AC1725094B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94E7D5A1-DB7C-D4B7-8500-B02F54F7057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EAF2EFF5-DA45-8EB9-44A2-A18255FFA9F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D166F307-7533-4C7E-8875-616C2698110A}" type="datetimeFigureOut">
              <a:rPr kumimoji="1" lang="ja-JP" altLang="en-US" smtClean="0"/>
              <a:t>2026/7/15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FD3ACBD0-6EC1-ACC3-96D4-3767DCB4E6B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0220E9F7-2868-F18D-2A95-CBA4EFFE069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70EFDD12-D5CC-4F43-991C-EC6DDEFD683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564659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  <p:sldLayoutId id="2147483681" r:id="rId4"/>
    <p:sldLayoutId id="2147483682" r:id="rId5"/>
    <p:sldLayoutId id="2147483683" r:id="rId6"/>
    <p:sldLayoutId id="2147483684" r:id="rId7"/>
    <p:sldLayoutId id="2147483685" r:id="rId8"/>
    <p:sldLayoutId id="2147483686" r:id="rId9"/>
    <p:sldLayoutId id="2147483687" r:id="rId10"/>
    <p:sldLayoutId id="2147483688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8" name="Rectangle 9">
            <a:extLst>
              <a:ext uri="{FF2B5EF4-FFF2-40B4-BE49-F238E27FC236}">
                <a16:creationId xmlns:a16="http://schemas.microsoft.com/office/drawing/2014/main" id="{ECC07320-C2CA-4E29-8481-9D9E143C778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図 4">
            <a:extLst>
              <a:ext uri="{FF2B5EF4-FFF2-40B4-BE49-F238E27FC236}">
                <a16:creationId xmlns:a16="http://schemas.microsoft.com/office/drawing/2014/main" id="{6928F9FB-CD9B-E680-AE4B-CC7C7E98770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84" r="-1" b="-1"/>
          <a:stretch>
            <a:fillRect/>
          </a:stretch>
        </p:blipFill>
        <p:spPr>
          <a:xfrm>
            <a:off x="2522358" y="10"/>
            <a:ext cx="9669642" cy="6857990"/>
          </a:xfrm>
          <a:prstGeom prst="rect">
            <a:avLst/>
          </a:prstGeom>
        </p:spPr>
      </p:pic>
      <p:sp>
        <p:nvSpPr>
          <p:cNvPr id="19" name="Rectangle 11">
            <a:extLst>
              <a:ext uri="{FF2B5EF4-FFF2-40B4-BE49-F238E27FC236}">
                <a16:creationId xmlns:a16="http://schemas.microsoft.com/office/drawing/2014/main" id="{178FB36B-5BFE-42CA-BC60-1115E0D95E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7066978" cy="6858000"/>
          </a:xfrm>
          <a:prstGeom prst="rect">
            <a:avLst/>
          </a:prstGeom>
          <a:gradFill>
            <a:gsLst>
              <a:gs pos="48000">
                <a:schemeClr val="bg1"/>
              </a:gs>
              <a:gs pos="35000">
                <a:schemeClr val="bg1">
                  <a:alpha val="77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タイトル 1">
            <a:extLst>
              <a:ext uri="{FF2B5EF4-FFF2-40B4-BE49-F238E27FC236}">
                <a16:creationId xmlns:a16="http://schemas.microsoft.com/office/drawing/2014/main" id="{88CDD941-AC9C-DDCF-FC66-DCB5E12AFFD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52228" y="743447"/>
            <a:ext cx="3973385" cy="1722662"/>
          </a:xfrm>
          <a:noFill/>
        </p:spPr>
        <p:txBody>
          <a:bodyPr>
            <a:normAutofit/>
          </a:bodyPr>
          <a:lstStyle/>
          <a:p>
            <a:pPr algn="l"/>
            <a:r>
              <a:rPr kumimoji="1" lang="en-US" altLang="ja-JP" sz="5200" dirty="0"/>
              <a:t>7</a:t>
            </a:r>
            <a:r>
              <a:rPr kumimoji="1" lang="ja-JP" altLang="en-US" sz="5200" dirty="0"/>
              <a:t>月</a:t>
            </a:r>
            <a:r>
              <a:rPr kumimoji="1" lang="en-US" altLang="ja-JP" sz="5200" dirty="0"/>
              <a:t>14</a:t>
            </a:r>
            <a:r>
              <a:rPr kumimoji="1" lang="ja-JP" altLang="en-US" sz="5200" dirty="0"/>
              <a:t>日</a:t>
            </a:r>
          </a:p>
        </p:txBody>
      </p:sp>
      <p:sp>
        <p:nvSpPr>
          <p:cNvPr id="3" name="字幕 2">
            <a:extLst>
              <a:ext uri="{FF2B5EF4-FFF2-40B4-BE49-F238E27FC236}">
                <a16:creationId xmlns:a16="http://schemas.microsoft.com/office/drawing/2014/main" id="{A4BF91C0-FDA8-43B2-AAE0-30067F7F9C7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52229" y="2761674"/>
            <a:ext cx="3973386" cy="3352880"/>
          </a:xfrm>
          <a:noFill/>
        </p:spPr>
        <p:txBody>
          <a:bodyPr>
            <a:normAutofit/>
          </a:bodyPr>
          <a:lstStyle/>
          <a:p>
            <a:pPr algn="l"/>
            <a:r>
              <a:rPr kumimoji="1" lang="ja-JP" altLang="en-US" dirty="0"/>
              <a:t>今日は避難訓練があります。</a:t>
            </a:r>
            <a:endParaRPr kumimoji="1" lang="en-US" altLang="ja-JP" dirty="0"/>
          </a:p>
          <a:p>
            <a:pPr algn="l"/>
            <a:r>
              <a:rPr kumimoji="1" lang="ja-JP" altLang="en-US"/>
              <a:t>本番のつもりで！</a:t>
            </a:r>
            <a:endParaRPr kumimoji="1" lang="en-US" altLang="ja-JP" dirty="0"/>
          </a:p>
          <a:p>
            <a:pPr algn="l"/>
            <a:endParaRPr lang="en-US" altLang="ja-JP" dirty="0"/>
          </a:p>
          <a:p>
            <a:pPr algn="l"/>
            <a:r>
              <a:rPr kumimoji="1" lang="ja-JP" altLang="en-US" dirty="0"/>
              <a:t>暑いです。熱中症気を付けましょう。</a:t>
            </a:r>
          </a:p>
        </p:txBody>
      </p:sp>
    </p:spTree>
    <p:extLst>
      <p:ext uri="{BB962C8B-B14F-4D97-AF65-F5344CB8AC3E}">
        <p14:creationId xmlns:p14="http://schemas.microsoft.com/office/powerpoint/2010/main" val="400064144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1032C281-1B3B-7D5A-0BE4-7AFBEE3D720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8" name="Rectangle 9">
            <a:extLst>
              <a:ext uri="{FF2B5EF4-FFF2-40B4-BE49-F238E27FC236}">
                <a16:creationId xmlns:a16="http://schemas.microsoft.com/office/drawing/2014/main" id="{CB500E31-18A4-B4A9-F5BD-670BEC28BE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図 4">
            <a:extLst>
              <a:ext uri="{FF2B5EF4-FFF2-40B4-BE49-F238E27FC236}">
                <a16:creationId xmlns:a16="http://schemas.microsoft.com/office/drawing/2014/main" id="{0407C4AC-9DC5-A401-6232-B4E1991325A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84" r="-1" b="-1"/>
          <a:stretch>
            <a:fillRect/>
          </a:stretch>
        </p:blipFill>
        <p:spPr>
          <a:xfrm>
            <a:off x="2522358" y="10"/>
            <a:ext cx="9669642" cy="6857990"/>
          </a:xfrm>
          <a:prstGeom prst="rect">
            <a:avLst/>
          </a:prstGeom>
        </p:spPr>
      </p:pic>
      <p:sp>
        <p:nvSpPr>
          <p:cNvPr id="19" name="Rectangle 11">
            <a:extLst>
              <a:ext uri="{FF2B5EF4-FFF2-40B4-BE49-F238E27FC236}">
                <a16:creationId xmlns:a16="http://schemas.microsoft.com/office/drawing/2014/main" id="{8043AEA3-2F7C-0614-C3E8-E01BC5233AF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7066978" cy="6858000"/>
          </a:xfrm>
          <a:prstGeom prst="rect">
            <a:avLst/>
          </a:prstGeom>
          <a:gradFill>
            <a:gsLst>
              <a:gs pos="48000">
                <a:schemeClr val="bg1"/>
              </a:gs>
              <a:gs pos="35000">
                <a:schemeClr val="bg1">
                  <a:alpha val="77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タイトル 1">
            <a:extLst>
              <a:ext uri="{FF2B5EF4-FFF2-40B4-BE49-F238E27FC236}">
                <a16:creationId xmlns:a16="http://schemas.microsoft.com/office/drawing/2014/main" id="{15AB3DAD-E704-8E80-94E9-D5FB835D933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52228" y="743447"/>
            <a:ext cx="3973385" cy="1879680"/>
          </a:xfrm>
          <a:noFill/>
        </p:spPr>
        <p:txBody>
          <a:bodyPr>
            <a:normAutofit/>
          </a:bodyPr>
          <a:lstStyle/>
          <a:p>
            <a:pPr algn="l"/>
            <a:r>
              <a:rPr kumimoji="1" lang="en-US" altLang="ja-JP" sz="5200" dirty="0"/>
              <a:t>7</a:t>
            </a:r>
            <a:r>
              <a:rPr kumimoji="1" lang="ja-JP" altLang="en-US" sz="5200" dirty="0"/>
              <a:t>月</a:t>
            </a:r>
            <a:r>
              <a:rPr kumimoji="1" lang="en-US" altLang="ja-JP" sz="5200" dirty="0"/>
              <a:t>15</a:t>
            </a:r>
            <a:r>
              <a:rPr kumimoji="1" lang="ja-JP" altLang="en-US" sz="5200" dirty="0"/>
              <a:t>日</a:t>
            </a:r>
          </a:p>
        </p:txBody>
      </p:sp>
      <p:sp>
        <p:nvSpPr>
          <p:cNvPr id="3" name="字幕 2">
            <a:extLst>
              <a:ext uri="{FF2B5EF4-FFF2-40B4-BE49-F238E27FC236}">
                <a16:creationId xmlns:a16="http://schemas.microsoft.com/office/drawing/2014/main" id="{F819EBEB-E8B7-72DC-CDCB-13EE7B9C49D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52229" y="2623128"/>
            <a:ext cx="3973386" cy="3491426"/>
          </a:xfrm>
          <a:noFill/>
        </p:spPr>
        <p:txBody>
          <a:bodyPr>
            <a:normAutofit/>
          </a:bodyPr>
          <a:lstStyle/>
          <a:p>
            <a:pPr algn="l"/>
            <a:endParaRPr kumimoji="1" lang="en-US" altLang="ja-JP" dirty="0"/>
          </a:p>
          <a:p>
            <a:pPr algn="l"/>
            <a:r>
              <a:rPr kumimoji="1" lang="ja-JP" altLang="en-US" dirty="0"/>
              <a:t>今日は学年行事！</a:t>
            </a:r>
            <a:endParaRPr kumimoji="1" lang="en-US" altLang="ja-JP" dirty="0"/>
          </a:p>
          <a:p>
            <a:pPr algn="l"/>
            <a:endParaRPr kumimoji="1" lang="en-US" altLang="ja-JP" dirty="0"/>
          </a:p>
          <a:p>
            <a:pPr algn="l"/>
            <a:r>
              <a:rPr lang="ja-JP" altLang="en-US" dirty="0"/>
              <a:t>毎日</a:t>
            </a:r>
            <a:r>
              <a:rPr kumimoji="1" lang="ja-JP" altLang="en-US" dirty="0"/>
              <a:t>暑いです。熱中症気を付けましょう。</a:t>
            </a:r>
          </a:p>
        </p:txBody>
      </p:sp>
    </p:spTree>
    <p:extLst>
      <p:ext uri="{BB962C8B-B14F-4D97-AF65-F5344CB8AC3E}">
        <p14:creationId xmlns:p14="http://schemas.microsoft.com/office/powerpoint/2010/main" val="77752334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6BB9DB8D-9D9A-4A9E-704E-48096920233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8" name="Rectangle 9">
            <a:extLst>
              <a:ext uri="{FF2B5EF4-FFF2-40B4-BE49-F238E27FC236}">
                <a16:creationId xmlns:a16="http://schemas.microsoft.com/office/drawing/2014/main" id="{D462B0A3-02D8-FBE3-FE11-71A0592079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図 4">
            <a:extLst>
              <a:ext uri="{FF2B5EF4-FFF2-40B4-BE49-F238E27FC236}">
                <a16:creationId xmlns:a16="http://schemas.microsoft.com/office/drawing/2014/main" id="{6CC79CDC-8BDA-69D8-B670-26645FAB5C9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84" r="-1" b="-1"/>
          <a:stretch>
            <a:fillRect/>
          </a:stretch>
        </p:blipFill>
        <p:spPr>
          <a:xfrm>
            <a:off x="2522358" y="10"/>
            <a:ext cx="9669642" cy="6857990"/>
          </a:xfrm>
          <a:prstGeom prst="rect">
            <a:avLst/>
          </a:prstGeom>
        </p:spPr>
      </p:pic>
      <p:sp>
        <p:nvSpPr>
          <p:cNvPr id="19" name="Rectangle 11">
            <a:extLst>
              <a:ext uri="{FF2B5EF4-FFF2-40B4-BE49-F238E27FC236}">
                <a16:creationId xmlns:a16="http://schemas.microsoft.com/office/drawing/2014/main" id="{17585F7F-D6C6-96FD-6EF5-49A24D8055A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7066978" cy="6858000"/>
          </a:xfrm>
          <a:prstGeom prst="rect">
            <a:avLst/>
          </a:prstGeom>
          <a:gradFill>
            <a:gsLst>
              <a:gs pos="48000">
                <a:schemeClr val="bg1"/>
              </a:gs>
              <a:gs pos="35000">
                <a:schemeClr val="bg1">
                  <a:alpha val="77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タイトル 1">
            <a:extLst>
              <a:ext uri="{FF2B5EF4-FFF2-40B4-BE49-F238E27FC236}">
                <a16:creationId xmlns:a16="http://schemas.microsoft.com/office/drawing/2014/main" id="{A533E606-F645-FE40-B955-2F02DB0D38B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52228" y="743447"/>
            <a:ext cx="3973385" cy="1879680"/>
          </a:xfrm>
          <a:noFill/>
        </p:spPr>
        <p:txBody>
          <a:bodyPr>
            <a:normAutofit/>
          </a:bodyPr>
          <a:lstStyle/>
          <a:p>
            <a:pPr algn="l"/>
            <a:r>
              <a:rPr kumimoji="1" lang="ja-JP" altLang="en-US" sz="5200" dirty="0"/>
              <a:t>７月</a:t>
            </a:r>
            <a:r>
              <a:rPr lang="ja-JP" altLang="en-US" sz="5200" dirty="0"/>
              <a:t>１</a:t>
            </a:r>
            <a:r>
              <a:rPr kumimoji="1" lang="ja-JP" altLang="en-US" sz="5200" dirty="0"/>
              <a:t>６日</a:t>
            </a:r>
          </a:p>
        </p:txBody>
      </p:sp>
      <p:sp>
        <p:nvSpPr>
          <p:cNvPr id="3" name="字幕 2">
            <a:extLst>
              <a:ext uri="{FF2B5EF4-FFF2-40B4-BE49-F238E27FC236}">
                <a16:creationId xmlns:a16="http://schemas.microsoft.com/office/drawing/2014/main" id="{7D5B615C-778B-AC54-46DD-BCE185BD9D9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52229" y="2623128"/>
            <a:ext cx="3973386" cy="3491426"/>
          </a:xfrm>
          <a:noFill/>
        </p:spPr>
        <p:txBody>
          <a:bodyPr>
            <a:normAutofit/>
          </a:bodyPr>
          <a:lstStyle/>
          <a:p>
            <a:pPr algn="l"/>
            <a:endParaRPr kumimoji="1" lang="en-US" altLang="ja-JP" dirty="0"/>
          </a:p>
          <a:p>
            <a:pPr algn="l"/>
            <a:r>
              <a:rPr kumimoji="1" lang="ja-JP" altLang="en-US" dirty="0"/>
              <a:t>学習コンテンツの講習会！</a:t>
            </a:r>
            <a:endParaRPr kumimoji="1" lang="en-US" altLang="ja-JP" dirty="0"/>
          </a:p>
          <a:p>
            <a:pPr algn="l"/>
            <a:r>
              <a:rPr lang="ja-JP" altLang="en-US" dirty="0"/>
              <a:t>大掃除はさぼらないように！</a:t>
            </a:r>
            <a:endParaRPr kumimoji="1" lang="en-US" altLang="ja-JP" dirty="0"/>
          </a:p>
          <a:p>
            <a:pPr algn="l"/>
            <a:endParaRPr kumimoji="1" lang="en-US" altLang="ja-JP" dirty="0"/>
          </a:p>
          <a:p>
            <a:pPr algn="l"/>
            <a:r>
              <a:rPr lang="ja-JP" altLang="en-US" dirty="0"/>
              <a:t>毎日</a:t>
            </a:r>
            <a:r>
              <a:rPr kumimoji="1" lang="ja-JP" altLang="en-US" dirty="0"/>
              <a:t>暑いです。熱中症気を付けましょう。</a:t>
            </a:r>
          </a:p>
        </p:txBody>
      </p:sp>
    </p:spTree>
    <p:extLst>
      <p:ext uri="{BB962C8B-B14F-4D97-AF65-F5344CB8AC3E}">
        <p14:creationId xmlns:p14="http://schemas.microsoft.com/office/powerpoint/2010/main" val="17275399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17043864-F33E-ED80-BB8D-5DCCD7C4680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8" name="Rectangle 9">
            <a:extLst>
              <a:ext uri="{FF2B5EF4-FFF2-40B4-BE49-F238E27FC236}">
                <a16:creationId xmlns:a16="http://schemas.microsoft.com/office/drawing/2014/main" id="{5E25BC51-480D-24A6-74D3-64834C192EC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図 4">
            <a:extLst>
              <a:ext uri="{FF2B5EF4-FFF2-40B4-BE49-F238E27FC236}">
                <a16:creationId xmlns:a16="http://schemas.microsoft.com/office/drawing/2014/main" id="{80500B64-1EE2-8A60-7FFB-C64D510FF9F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84" r="-1" b="-1"/>
          <a:stretch>
            <a:fillRect/>
          </a:stretch>
        </p:blipFill>
        <p:spPr>
          <a:xfrm>
            <a:off x="2522358" y="10"/>
            <a:ext cx="9669642" cy="6857990"/>
          </a:xfrm>
          <a:prstGeom prst="rect">
            <a:avLst/>
          </a:prstGeom>
        </p:spPr>
      </p:pic>
      <p:sp>
        <p:nvSpPr>
          <p:cNvPr id="19" name="Rectangle 11">
            <a:extLst>
              <a:ext uri="{FF2B5EF4-FFF2-40B4-BE49-F238E27FC236}">
                <a16:creationId xmlns:a16="http://schemas.microsoft.com/office/drawing/2014/main" id="{1B333C47-7BAC-FD6A-105D-ED1696E899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7066978" cy="6858000"/>
          </a:xfrm>
          <a:prstGeom prst="rect">
            <a:avLst/>
          </a:prstGeom>
          <a:gradFill>
            <a:gsLst>
              <a:gs pos="48000">
                <a:schemeClr val="bg1"/>
              </a:gs>
              <a:gs pos="35000">
                <a:schemeClr val="bg1">
                  <a:alpha val="77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タイトル 1">
            <a:extLst>
              <a:ext uri="{FF2B5EF4-FFF2-40B4-BE49-F238E27FC236}">
                <a16:creationId xmlns:a16="http://schemas.microsoft.com/office/drawing/2014/main" id="{38957CD4-09E6-BB4C-A783-97BD78FFAA7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52228" y="743447"/>
            <a:ext cx="3973385" cy="1879680"/>
          </a:xfrm>
          <a:noFill/>
        </p:spPr>
        <p:txBody>
          <a:bodyPr>
            <a:normAutofit/>
          </a:bodyPr>
          <a:lstStyle/>
          <a:p>
            <a:pPr algn="l"/>
            <a:r>
              <a:rPr kumimoji="1" lang="ja-JP" altLang="en-US" sz="5200" dirty="0"/>
              <a:t>７月</a:t>
            </a:r>
            <a:r>
              <a:rPr lang="ja-JP" altLang="en-US" sz="5200" dirty="0"/>
              <a:t>１７</a:t>
            </a:r>
            <a:r>
              <a:rPr kumimoji="1" lang="ja-JP" altLang="en-US" sz="5200" dirty="0"/>
              <a:t>日</a:t>
            </a:r>
          </a:p>
        </p:txBody>
      </p:sp>
      <p:sp>
        <p:nvSpPr>
          <p:cNvPr id="3" name="字幕 2">
            <a:extLst>
              <a:ext uri="{FF2B5EF4-FFF2-40B4-BE49-F238E27FC236}">
                <a16:creationId xmlns:a16="http://schemas.microsoft.com/office/drawing/2014/main" id="{23FA67D6-09EC-2E8A-67B5-79B91BFE0AA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52229" y="2623128"/>
            <a:ext cx="3973386" cy="3491426"/>
          </a:xfrm>
          <a:noFill/>
        </p:spPr>
        <p:txBody>
          <a:bodyPr>
            <a:normAutofit/>
          </a:bodyPr>
          <a:lstStyle/>
          <a:p>
            <a:pPr algn="l"/>
            <a:endParaRPr kumimoji="1" lang="en-US" altLang="ja-JP" dirty="0"/>
          </a:p>
          <a:p>
            <a:pPr algn="l"/>
            <a:r>
              <a:rPr kumimoji="1" lang="ja-JP" altLang="en-US" dirty="0"/>
              <a:t>１学期終業式</a:t>
            </a:r>
            <a:endParaRPr kumimoji="1" lang="en-US" altLang="ja-JP" dirty="0"/>
          </a:p>
          <a:p>
            <a:pPr algn="l"/>
            <a:r>
              <a:rPr lang="ja-JP" altLang="en-US" dirty="0"/>
              <a:t>お疲れ様でした！</a:t>
            </a:r>
            <a:endParaRPr kumimoji="1" lang="en-US" altLang="ja-JP" dirty="0"/>
          </a:p>
          <a:p>
            <a:pPr algn="l"/>
            <a:endParaRPr kumimoji="1" lang="en-US" altLang="ja-JP" dirty="0"/>
          </a:p>
          <a:p>
            <a:pPr algn="l"/>
            <a:r>
              <a:rPr lang="ja-JP" altLang="en-US" dirty="0"/>
              <a:t>毎日</a:t>
            </a:r>
            <a:r>
              <a:rPr kumimoji="1" lang="ja-JP" altLang="en-US" dirty="0"/>
              <a:t>暑いです。熱中症気を付けましょう。</a:t>
            </a:r>
          </a:p>
        </p:txBody>
      </p:sp>
    </p:spTree>
    <p:extLst>
      <p:ext uri="{BB962C8B-B14F-4D97-AF65-F5344CB8AC3E}">
        <p14:creationId xmlns:p14="http://schemas.microsoft.com/office/powerpoint/2010/main" val="412441048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游ゴシック Light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18</TotalTime>
  <Words>82</Words>
  <Application>Microsoft Office PowerPoint</Application>
  <PresentationFormat>ワイド画面</PresentationFormat>
  <Paragraphs>22</Paragraphs>
  <Slides>4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3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4</vt:i4>
      </vt:variant>
    </vt:vector>
  </HeadingPairs>
  <TitlesOfParts>
    <vt:vector size="8" baseType="lpstr">
      <vt:lpstr>游ゴシック</vt:lpstr>
      <vt:lpstr>游ゴシック Light</vt:lpstr>
      <vt:lpstr>Arial</vt:lpstr>
      <vt:lpstr>Office テーマ</vt:lpstr>
      <vt:lpstr>7月14日</vt:lpstr>
      <vt:lpstr>7月15日</vt:lpstr>
      <vt:lpstr>７月１６日</vt:lpstr>
      <vt:lpstr>７月１７日</vt:lpstr>
    </vt:vector>
  </TitlesOfParts>
  <Company>TAIMS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佐藤　仁彦</dc:creator>
  <cp:lastModifiedBy>佐藤　仁彦</cp:lastModifiedBy>
  <cp:revision>4</cp:revision>
  <dcterms:created xsi:type="dcterms:W3CDTF">2026-07-14T08:18:59Z</dcterms:created>
  <dcterms:modified xsi:type="dcterms:W3CDTF">2026-07-15T06:30:26Z</dcterms:modified>
</cp:coreProperties>
</file>