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7"/>
  </p:handoutMasterIdLst>
  <p:sldIdLst>
    <p:sldId id="256" r:id="rId2"/>
    <p:sldId id="258" r:id="rId3"/>
    <p:sldId id="257" r:id="rId4"/>
    <p:sldId id="261" r:id="rId5"/>
    <p:sldId id="265" r:id="rId6"/>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CBC1"/>
    <a:srgbClr val="E5E3D6"/>
    <a:srgbClr val="D9D0C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38" autoAdjust="0"/>
    <p:restoredTop sz="94660"/>
  </p:normalViewPr>
  <p:slideViewPr>
    <p:cSldViewPr snapToGrid="0">
      <p:cViewPr varScale="1">
        <p:scale>
          <a:sx n="48" d="100"/>
          <a:sy n="48" d="100"/>
        </p:scale>
        <p:origin x="2430" y="60"/>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627874A-78FD-43AA-9988-C3CE5D120932}" type="datetimeFigureOut">
              <a:rPr kumimoji="1" lang="ja-JP" altLang="en-US" smtClean="0"/>
              <a:t>2021/12/17</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4F4C93-C7B0-4B95-94E6-D2C64CFBE3D1}" type="slidenum">
              <a:rPr kumimoji="1" lang="ja-JP" altLang="en-US" smtClean="0"/>
              <a:t>‹#›</a:t>
            </a:fld>
            <a:endParaRPr kumimoji="1" lang="ja-JP" altLang="en-US"/>
          </a:p>
        </p:txBody>
      </p:sp>
    </p:spTree>
    <p:extLst>
      <p:ext uri="{BB962C8B-B14F-4D97-AF65-F5344CB8AC3E}">
        <p14:creationId xmlns:p14="http://schemas.microsoft.com/office/powerpoint/2010/main" val="300965463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468154BD-9196-471C-B02D-F5832B404EC8}"/>
              </a:ext>
            </a:extLst>
          </p:cNvPr>
          <p:cNvSpPr txBox="1"/>
          <p:nvPr userDrawn="1"/>
        </p:nvSpPr>
        <p:spPr>
          <a:xfrm>
            <a:off x="1148347" y="696032"/>
            <a:ext cx="5262979" cy="2510174"/>
          </a:xfrm>
          <a:prstGeom prst="rect">
            <a:avLst/>
          </a:prstGeom>
          <a:noFill/>
        </p:spPr>
        <p:txBody>
          <a:bodyPr wrap="none" rtlCol="0">
            <a:spAutoFit/>
          </a:bodyPr>
          <a:lstStyle/>
          <a:p>
            <a:pPr algn="ctr">
              <a:lnSpc>
                <a:spcPct val="150000"/>
              </a:lnSpc>
            </a:pPr>
            <a:r>
              <a:rPr kumimoji="1" lang="ja-JP" altLang="en-US" sz="3600" dirty="0">
                <a:latin typeface="游明朝 Demibold" panose="02020600000000000000" pitchFamily="18" charset="-128"/>
                <a:ea typeface="游明朝 Demibold" panose="02020600000000000000" pitchFamily="18" charset="-128"/>
              </a:rPr>
              <a:t>令和４年度入試</a:t>
            </a:r>
            <a:endParaRPr kumimoji="1" lang="en-US" altLang="ja-JP" sz="3600" dirty="0">
              <a:latin typeface="游明朝 Demibold" panose="02020600000000000000" pitchFamily="18" charset="-128"/>
              <a:ea typeface="游明朝 Demibold" panose="02020600000000000000" pitchFamily="18" charset="-128"/>
            </a:endParaRPr>
          </a:p>
          <a:p>
            <a:pPr algn="ctr">
              <a:lnSpc>
                <a:spcPct val="150000"/>
              </a:lnSpc>
            </a:pPr>
            <a:r>
              <a:rPr kumimoji="1" lang="ja-JP" altLang="en-US" sz="3600" dirty="0">
                <a:latin typeface="游明朝 Demibold" panose="02020600000000000000" pitchFamily="18" charset="-128"/>
                <a:ea typeface="游明朝 Demibold" panose="02020600000000000000" pitchFamily="18" charset="-128"/>
              </a:rPr>
              <a:t>都立世田谷総合高等学校</a:t>
            </a:r>
            <a:endParaRPr kumimoji="1" lang="en-US" altLang="ja-JP" sz="3600" dirty="0">
              <a:latin typeface="游明朝 Demibold" panose="02020600000000000000" pitchFamily="18" charset="-128"/>
              <a:ea typeface="游明朝 Demibold" panose="02020600000000000000" pitchFamily="18" charset="-128"/>
            </a:endParaRPr>
          </a:p>
          <a:p>
            <a:pPr algn="ctr">
              <a:lnSpc>
                <a:spcPct val="150000"/>
              </a:lnSpc>
            </a:pPr>
            <a:r>
              <a:rPr kumimoji="1" lang="ja-JP" altLang="en-US" sz="3600" dirty="0">
                <a:latin typeface="游明朝 Demibold" panose="02020600000000000000" pitchFamily="18" charset="-128"/>
                <a:ea typeface="游明朝 Demibold" panose="02020600000000000000" pitchFamily="18" charset="-128"/>
              </a:rPr>
              <a:t>特別推薦（美術）</a:t>
            </a:r>
          </a:p>
        </p:txBody>
      </p:sp>
      <p:sp>
        <p:nvSpPr>
          <p:cNvPr id="8" name="テキスト ボックス 7">
            <a:extLst>
              <a:ext uri="{FF2B5EF4-FFF2-40B4-BE49-F238E27FC236}">
                <a16:creationId xmlns:a16="http://schemas.microsoft.com/office/drawing/2014/main" id="{0F53170B-6946-4745-B520-E0C1C3194303}"/>
              </a:ext>
            </a:extLst>
          </p:cNvPr>
          <p:cNvSpPr txBox="1"/>
          <p:nvPr userDrawn="1"/>
        </p:nvSpPr>
        <p:spPr>
          <a:xfrm flipH="1">
            <a:off x="1028357" y="4107665"/>
            <a:ext cx="5767492" cy="1938992"/>
          </a:xfrm>
          <a:prstGeom prst="rect">
            <a:avLst/>
          </a:prstGeom>
          <a:noFill/>
        </p:spPr>
        <p:txBody>
          <a:bodyPr wrap="square" rtlCol="0">
            <a:spAutoFit/>
          </a:bodyPr>
          <a:lstStyle/>
          <a:p>
            <a:pPr algn="l"/>
            <a:r>
              <a:rPr kumimoji="1" lang="ja-JP" altLang="en-US" sz="2400" dirty="0">
                <a:latin typeface="游明朝 Demibold" panose="02020600000000000000" pitchFamily="18" charset="-128"/>
                <a:ea typeface="游明朝 Demibold" panose="02020600000000000000" pitchFamily="18" charset="-128"/>
              </a:rPr>
              <a:t>出身学校　　　　　 　　　　　  中学校</a:t>
            </a:r>
            <a:endParaRPr kumimoji="1" lang="en-US" altLang="ja-JP" sz="2400" dirty="0">
              <a:latin typeface="游明朝 Demibold" panose="02020600000000000000" pitchFamily="18" charset="-128"/>
              <a:ea typeface="游明朝 Demibold" panose="02020600000000000000" pitchFamily="18" charset="-128"/>
            </a:endParaRPr>
          </a:p>
          <a:p>
            <a:endParaRPr kumimoji="1" lang="en-US" altLang="ja-JP" sz="2400" dirty="0">
              <a:latin typeface="游明朝 Demibold" panose="02020600000000000000" pitchFamily="18" charset="-128"/>
              <a:ea typeface="游明朝 Demibold" panose="02020600000000000000" pitchFamily="18" charset="-128"/>
            </a:endParaRPr>
          </a:p>
          <a:p>
            <a:r>
              <a:rPr kumimoji="1" lang="ja-JP" altLang="en-US" sz="2400" dirty="0" smtClean="0">
                <a:latin typeface="游明朝 Demibold" panose="02020600000000000000" pitchFamily="18" charset="-128"/>
                <a:ea typeface="游明朝 Demibold" panose="02020600000000000000" pitchFamily="18" charset="-128"/>
              </a:rPr>
              <a:t>受検番号</a:t>
            </a:r>
            <a:endParaRPr kumimoji="1" lang="en-US" altLang="ja-JP" sz="2400" dirty="0">
              <a:latin typeface="游明朝 Demibold" panose="02020600000000000000" pitchFamily="18" charset="-128"/>
              <a:ea typeface="游明朝 Demibold" panose="02020600000000000000" pitchFamily="18" charset="-128"/>
            </a:endParaRPr>
          </a:p>
          <a:p>
            <a:endParaRPr kumimoji="1" lang="en-US" altLang="ja-JP" sz="2400" dirty="0">
              <a:latin typeface="游明朝 Demibold" panose="02020600000000000000" pitchFamily="18" charset="-128"/>
              <a:ea typeface="游明朝 Demibold" panose="02020600000000000000" pitchFamily="18" charset="-128"/>
            </a:endParaRPr>
          </a:p>
          <a:p>
            <a:r>
              <a:rPr kumimoji="1" lang="ja-JP" altLang="en-US" sz="2400" dirty="0">
                <a:latin typeface="游明朝 Demibold" panose="02020600000000000000" pitchFamily="18" charset="-128"/>
                <a:ea typeface="游明朝 Demibold" panose="02020600000000000000" pitchFamily="18" charset="-128"/>
              </a:rPr>
              <a:t>氏　　名</a:t>
            </a:r>
            <a:endParaRPr kumimoji="1" lang="en-US" altLang="ja-JP" sz="2400" dirty="0">
              <a:latin typeface="游明朝 Demibold" panose="02020600000000000000" pitchFamily="18" charset="-128"/>
              <a:ea typeface="游明朝 Demibold" panose="02020600000000000000" pitchFamily="18" charset="-128"/>
            </a:endParaRPr>
          </a:p>
        </p:txBody>
      </p:sp>
      <p:sp>
        <p:nvSpPr>
          <p:cNvPr id="9" name="テキスト ボックス 8">
            <a:extLst>
              <a:ext uri="{FF2B5EF4-FFF2-40B4-BE49-F238E27FC236}">
                <a16:creationId xmlns:a16="http://schemas.microsoft.com/office/drawing/2014/main" id="{E155BAA6-666A-4042-BA98-321B578D2910}"/>
              </a:ext>
            </a:extLst>
          </p:cNvPr>
          <p:cNvSpPr txBox="1"/>
          <p:nvPr userDrawn="1"/>
        </p:nvSpPr>
        <p:spPr>
          <a:xfrm flipH="1">
            <a:off x="1028359" y="7317448"/>
            <a:ext cx="5706937" cy="2212080"/>
          </a:xfrm>
          <a:prstGeom prst="rect">
            <a:avLst/>
          </a:prstGeom>
          <a:noFill/>
        </p:spPr>
        <p:txBody>
          <a:bodyPr wrap="square" rtlCol="0">
            <a:spAutoFit/>
          </a:bodyPr>
          <a:lstStyle/>
          <a:p>
            <a:pPr>
              <a:lnSpc>
                <a:spcPct val="200000"/>
              </a:lnSpc>
            </a:pPr>
            <a:r>
              <a:rPr kumimoji="1" lang="en-US" altLang="ja-JP" sz="2400" dirty="0">
                <a:latin typeface="游明朝 Demibold" panose="02020600000000000000" pitchFamily="18" charset="-128"/>
                <a:ea typeface="游明朝 Demibold" panose="02020600000000000000" pitchFamily="18" charset="-128"/>
              </a:rPr>
              <a:t>A</a:t>
            </a:r>
            <a:r>
              <a:rPr kumimoji="1" lang="ja-JP" altLang="en-US" sz="1400" dirty="0">
                <a:latin typeface="游明朝 Demibold" panose="02020600000000000000" pitchFamily="18" charset="-128"/>
                <a:ea typeface="游明朝 Demibold" panose="02020600000000000000" pitchFamily="18" charset="-128"/>
              </a:rPr>
              <a:t>（鉛筆や木炭で描いたデッサン）　　　　　　　　  　　　　</a:t>
            </a:r>
            <a:r>
              <a:rPr kumimoji="1" lang="ja-JP" altLang="en-US" sz="2400" dirty="0">
                <a:latin typeface="游明朝 Demibold" panose="02020600000000000000" pitchFamily="18" charset="-128"/>
                <a:ea typeface="游明朝 Demibold" panose="02020600000000000000" pitchFamily="18" charset="-128"/>
              </a:rPr>
              <a:t>枚</a:t>
            </a:r>
            <a:endParaRPr kumimoji="1" lang="en-US" altLang="ja-JP" sz="1400" dirty="0">
              <a:latin typeface="游明朝 Demibold" panose="02020600000000000000" pitchFamily="18" charset="-128"/>
              <a:ea typeface="游明朝 Demibold" panose="02020600000000000000" pitchFamily="18" charset="-128"/>
            </a:endParaRPr>
          </a:p>
          <a:p>
            <a:pPr>
              <a:lnSpc>
                <a:spcPct val="200000"/>
              </a:lnSpc>
            </a:pPr>
            <a:r>
              <a:rPr kumimoji="1" lang="en-US" altLang="ja-JP" sz="2400" dirty="0">
                <a:latin typeface="游明朝 Demibold" panose="02020600000000000000" pitchFamily="18" charset="-128"/>
                <a:ea typeface="游明朝 Demibold" panose="02020600000000000000" pitchFamily="18" charset="-128"/>
              </a:rPr>
              <a:t>B</a:t>
            </a:r>
            <a:r>
              <a:rPr kumimoji="1" lang="ja-JP" altLang="en-US" sz="1400" dirty="0">
                <a:latin typeface="游明朝 Demibold" panose="02020600000000000000" pitchFamily="18" charset="-128"/>
                <a:ea typeface="游明朝 Demibold" panose="02020600000000000000" pitchFamily="18" charset="-128"/>
              </a:rPr>
              <a:t>（絵具で仕上げた作品）　　　　　　　　　　　　  　　　　</a:t>
            </a:r>
            <a:r>
              <a:rPr kumimoji="1" lang="ja-JP" altLang="en-US" sz="2400" dirty="0">
                <a:latin typeface="游明朝 Demibold" panose="02020600000000000000" pitchFamily="18" charset="-128"/>
                <a:ea typeface="游明朝 Demibold" panose="02020600000000000000" pitchFamily="18" charset="-128"/>
              </a:rPr>
              <a:t>枚</a:t>
            </a:r>
            <a:endParaRPr kumimoji="1" lang="en-US" altLang="ja-JP" sz="2400" dirty="0">
              <a:latin typeface="游明朝 Demibold" panose="02020600000000000000" pitchFamily="18" charset="-128"/>
              <a:ea typeface="游明朝 Demibold" panose="02020600000000000000" pitchFamily="18" charset="-128"/>
            </a:endParaRPr>
          </a:p>
          <a:p>
            <a:pPr>
              <a:lnSpc>
                <a:spcPct val="200000"/>
              </a:lnSpc>
            </a:pPr>
            <a:r>
              <a:rPr kumimoji="1" lang="en-US" altLang="ja-JP" sz="2400" dirty="0">
                <a:latin typeface="游明朝 Demibold" panose="02020600000000000000" pitchFamily="18" charset="-128"/>
                <a:ea typeface="游明朝 Demibold" panose="02020600000000000000" pitchFamily="18" charset="-128"/>
              </a:rPr>
              <a:t>C</a:t>
            </a:r>
            <a:r>
              <a:rPr kumimoji="1" lang="ja-JP" altLang="en-US" sz="1400" dirty="0">
                <a:latin typeface="游明朝 Demibold" panose="02020600000000000000" pitchFamily="18" charset="-128"/>
                <a:ea typeface="游明朝 Demibold" panose="02020600000000000000" pitchFamily="18" charset="-128"/>
              </a:rPr>
              <a:t>（その他の作品）　　　　　　　　　　　　　　　  　　　　</a:t>
            </a:r>
            <a:r>
              <a:rPr kumimoji="1" lang="ja-JP" altLang="en-US" sz="2400" dirty="0">
                <a:latin typeface="游明朝 Demibold" panose="02020600000000000000" pitchFamily="18" charset="-128"/>
                <a:ea typeface="游明朝 Demibold" panose="02020600000000000000" pitchFamily="18" charset="-128"/>
              </a:rPr>
              <a:t>枚</a:t>
            </a:r>
            <a:endParaRPr kumimoji="1" lang="en-US" altLang="ja-JP" sz="2400" dirty="0">
              <a:latin typeface="游明朝 Demibold" panose="02020600000000000000" pitchFamily="18" charset="-128"/>
              <a:ea typeface="游明朝 Demibold" panose="02020600000000000000" pitchFamily="18" charset="-128"/>
            </a:endParaRPr>
          </a:p>
        </p:txBody>
      </p:sp>
      <p:sp>
        <p:nvSpPr>
          <p:cNvPr id="10" name="テキスト ボックス 9">
            <a:extLst>
              <a:ext uri="{FF2B5EF4-FFF2-40B4-BE49-F238E27FC236}">
                <a16:creationId xmlns:a16="http://schemas.microsoft.com/office/drawing/2014/main" id="{04439B10-6765-4208-8706-584675D6385D}"/>
              </a:ext>
            </a:extLst>
          </p:cNvPr>
          <p:cNvSpPr txBox="1"/>
          <p:nvPr userDrawn="1"/>
        </p:nvSpPr>
        <p:spPr>
          <a:xfrm>
            <a:off x="614150" y="6948116"/>
            <a:ext cx="2262158" cy="369332"/>
          </a:xfrm>
          <a:prstGeom prst="rect">
            <a:avLst/>
          </a:prstGeom>
          <a:noFill/>
        </p:spPr>
        <p:txBody>
          <a:bodyPr wrap="none" rtlCol="0">
            <a:spAutoFit/>
          </a:bodyPr>
          <a:lstStyle/>
          <a:p>
            <a:r>
              <a:rPr kumimoji="1" lang="en-US" altLang="ja-JP" dirty="0">
                <a:latin typeface="游明朝 Demibold" panose="02020600000000000000" pitchFamily="18" charset="-128"/>
                <a:ea typeface="游明朝 Demibold" panose="02020600000000000000" pitchFamily="18" charset="-128"/>
              </a:rPr>
              <a:t>【</a:t>
            </a:r>
            <a:r>
              <a:rPr kumimoji="1" lang="ja-JP" altLang="en-US" dirty="0">
                <a:latin typeface="游明朝 Demibold" panose="02020600000000000000" pitchFamily="18" charset="-128"/>
                <a:ea typeface="游明朝 Demibold" panose="02020600000000000000" pitchFamily="18" charset="-128"/>
              </a:rPr>
              <a:t>ポートフォリオ</a:t>
            </a:r>
            <a:r>
              <a:rPr kumimoji="1" lang="en-US" altLang="ja-JP" dirty="0">
                <a:latin typeface="游明朝 Demibold" panose="02020600000000000000" pitchFamily="18" charset="-128"/>
                <a:ea typeface="游明朝 Demibold" panose="02020600000000000000" pitchFamily="18" charset="-128"/>
              </a:rPr>
              <a:t>】</a:t>
            </a:r>
            <a:endParaRPr kumimoji="1" lang="ja-JP" altLang="en-US" dirty="0">
              <a:latin typeface="游明朝 Demibold" panose="02020600000000000000" pitchFamily="18" charset="-128"/>
              <a:ea typeface="游明朝 Demibold" panose="02020600000000000000" pitchFamily="18" charset="-128"/>
            </a:endParaRPr>
          </a:p>
        </p:txBody>
      </p:sp>
      <p:grpSp>
        <p:nvGrpSpPr>
          <p:cNvPr id="17" name="グループ化 16">
            <a:extLst>
              <a:ext uri="{FF2B5EF4-FFF2-40B4-BE49-F238E27FC236}">
                <a16:creationId xmlns:a16="http://schemas.microsoft.com/office/drawing/2014/main" id="{BA7A2737-2D19-4C35-AADB-6048F608317C}"/>
              </a:ext>
            </a:extLst>
          </p:cNvPr>
          <p:cNvGrpSpPr/>
          <p:nvPr userDrawn="1"/>
        </p:nvGrpSpPr>
        <p:grpSpPr>
          <a:xfrm>
            <a:off x="794100" y="3942080"/>
            <a:ext cx="5971474" cy="2212080"/>
            <a:chOff x="947486" y="3942080"/>
            <a:chExt cx="5624063" cy="2212080"/>
          </a:xfrm>
        </p:grpSpPr>
        <p:sp>
          <p:nvSpPr>
            <p:cNvPr id="11" name="正方形/長方形 10">
              <a:extLst>
                <a:ext uri="{FF2B5EF4-FFF2-40B4-BE49-F238E27FC236}">
                  <a16:creationId xmlns:a16="http://schemas.microsoft.com/office/drawing/2014/main" id="{6698E84E-1EB1-41C9-8452-30C43E8695B0}"/>
                </a:ext>
              </a:extLst>
            </p:cNvPr>
            <p:cNvSpPr/>
            <p:nvPr userDrawn="1"/>
          </p:nvSpPr>
          <p:spPr>
            <a:xfrm>
              <a:off x="947486" y="3942080"/>
              <a:ext cx="5624063" cy="22120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a:extLst>
                <a:ext uri="{FF2B5EF4-FFF2-40B4-BE49-F238E27FC236}">
                  <a16:creationId xmlns:a16="http://schemas.microsoft.com/office/drawing/2014/main" id="{0AE58DA6-F557-40A8-81D1-09E6BF3B13A0}"/>
                </a:ext>
              </a:extLst>
            </p:cNvPr>
            <p:cNvCxnSpPr>
              <a:cxnSpLocks/>
            </p:cNvCxnSpPr>
            <p:nvPr userDrawn="1"/>
          </p:nvCxnSpPr>
          <p:spPr>
            <a:xfrm>
              <a:off x="947486" y="4679932"/>
              <a:ext cx="56240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0B9534AC-A14D-48E2-B2C3-F86412BF4019}"/>
                </a:ext>
              </a:extLst>
            </p:cNvPr>
            <p:cNvCxnSpPr>
              <a:cxnSpLocks/>
            </p:cNvCxnSpPr>
            <p:nvPr userDrawn="1"/>
          </p:nvCxnSpPr>
          <p:spPr>
            <a:xfrm>
              <a:off x="947486" y="5417784"/>
              <a:ext cx="56240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9" name="直線コネクタ 18">
            <a:extLst>
              <a:ext uri="{FF2B5EF4-FFF2-40B4-BE49-F238E27FC236}">
                <a16:creationId xmlns:a16="http://schemas.microsoft.com/office/drawing/2014/main" id="{D1C4D6B9-38A4-4AF1-82E8-48325EEA4AC0}"/>
              </a:ext>
            </a:extLst>
          </p:cNvPr>
          <p:cNvCxnSpPr/>
          <p:nvPr userDrawn="1"/>
        </p:nvCxnSpPr>
        <p:spPr>
          <a:xfrm>
            <a:off x="2712720" y="3942080"/>
            <a:ext cx="0" cy="22120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0" name="グループ化 19">
            <a:extLst>
              <a:ext uri="{FF2B5EF4-FFF2-40B4-BE49-F238E27FC236}">
                <a16:creationId xmlns:a16="http://schemas.microsoft.com/office/drawing/2014/main" id="{FAD0BBFB-3AD2-4F09-8AF8-078F7AB4243C}"/>
              </a:ext>
            </a:extLst>
          </p:cNvPr>
          <p:cNvGrpSpPr/>
          <p:nvPr userDrawn="1"/>
        </p:nvGrpSpPr>
        <p:grpSpPr>
          <a:xfrm>
            <a:off x="824376" y="7438088"/>
            <a:ext cx="5971474" cy="2212080"/>
            <a:chOff x="947486" y="3942080"/>
            <a:chExt cx="5624063" cy="2212080"/>
          </a:xfrm>
        </p:grpSpPr>
        <p:sp>
          <p:nvSpPr>
            <p:cNvPr id="21" name="正方形/長方形 20">
              <a:extLst>
                <a:ext uri="{FF2B5EF4-FFF2-40B4-BE49-F238E27FC236}">
                  <a16:creationId xmlns:a16="http://schemas.microsoft.com/office/drawing/2014/main" id="{CE047562-0C10-4BCA-9F54-BA117EBA97FE}"/>
                </a:ext>
              </a:extLst>
            </p:cNvPr>
            <p:cNvSpPr/>
            <p:nvPr userDrawn="1"/>
          </p:nvSpPr>
          <p:spPr>
            <a:xfrm>
              <a:off x="947486" y="3942080"/>
              <a:ext cx="5624063" cy="22120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EA2C39DD-0F55-460C-A4C0-F51C179FFCB2}"/>
                </a:ext>
              </a:extLst>
            </p:cNvPr>
            <p:cNvCxnSpPr>
              <a:cxnSpLocks/>
            </p:cNvCxnSpPr>
            <p:nvPr userDrawn="1"/>
          </p:nvCxnSpPr>
          <p:spPr>
            <a:xfrm>
              <a:off x="947486" y="4679932"/>
              <a:ext cx="56240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15A1EC94-4B05-4CF4-A4F8-2A3D0D52CAF2}"/>
                </a:ext>
              </a:extLst>
            </p:cNvPr>
            <p:cNvCxnSpPr>
              <a:cxnSpLocks/>
            </p:cNvCxnSpPr>
            <p:nvPr userDrawn="1"/>
          </p:nvCxnSpPr>
          <p:spPr>
            <a:xfrm>
              <a:off x="947486" y="5417784"/>
              <a:ext cx="56240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4" name="直線コネクタ 23">
            <a:extLst>
              <a:ext uri="{FF2B5EF4-FFF2-40B4-BE49-F238E27FC236}">
                <a16:creationId xmlns:a16="http://schemas.microsoft.com/office/drawing/2014/main" id="{5B79F3C4-DCD7-4E94-B2E3-61B298AD7953}"/>
              </a:ext>
            </a:extLst>
          </p:cNvPr>
          <p:cNvCxnSpPr/>
          <p:nvPr userDrawn="1"/>
        </p:nvCxnSpPr>
        <p:spPr>
          <a:xfrm>
            <a:off x="4230932" y="7438088"/>
            <a:ext cx="0" cy="221208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3076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60DAD3-6DB9-420A-9827-2ACFCD89CA64}" type="datetimeFigureOut">
              <a:rPr kumimoji="1" lang="ja-JP" altLang="en-US" smtClean="0"/>
              <a:t>2021/12/17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2537953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9BDEB87A-073D-4D68-8380-935FB823FAA4}"/>
              </a:ext>
            </a:extLst>
          </p:cNvPr>
          <p:cNvSpPr txBox="1"/>
          <p:nvPr userDrawn="1"/>
        </p:nvSpPr>
        <p:spPr>
          <a:xfrm>
            <a:off x="1020107" y="2390362"/>
            <a:ext cx="5519460" cy="3949671"/>
          </a:xfrm>
          <a:prstGeom prst="rect">
            <a:avLst/>
          </a:prstGeom>
          <a:noFill/>
        </p:spPr>
        <p:txBody>
          <a:bodyPr wrap="none" rtlCol="0">
            <a:spAutoFit/>
          </a:bodyPr>
          <a:lstStyle/>
          <a:p>
            <a:pPr algn="ctr">
              <a:lnSpc>
                <a:spcPct val="150000"/>
              </a:lnSpc>
            </a:pPr>
            <a:r>
              <a:rPr kumimoji="1" lang="en-US" altLang="ja-JP" sz="13800" dirty="0">
                <a:latin typeface="游明朝 Demibold" panose="02020600000000000000" pitchFamily="18" charset="-128"/>
                <a:ea typeface="游明朝 Demibold" panose="02020600000000000000" pitchFamily="18" charset="-128"/>
              </a:rPr>
              <a:t>A</a:t>
            </a:r>
          </a:p>
          <a:p>
            <a:pPr algn="ctr">
              <a:lnSpc>
                <a:spcPct val="150000"/>
              </a:lnSpc>
            </a:pPr>
            <a:r>
              <a:rPr kumimoji="1" lang="ja-JP" altLang="en-US" sz="3200" dirty="0">
                <a:latin typeface="游明朝 Demibold" panose="02020600000000000000" pitchFamily="18" charset="-128"/>
                <a:ea typeface="游明朝 Demibold" panose="02020600000000000000" pitchFamily="18" charset="-128"/>
              </a:rPr>
              <a:t>鉛筆や木炭で描いたデッサン</a:t>
            </a:r>
            <a:endParaRPr kumimoji="1" lang="en-US" altLang="ja-JP" sz="3200" dirty="0">
              <a:latin typeface="游明朝 Demibold" panose="02020600000000000000" pitchFamily="18" charset="-128"/>
              <a:ea typeface="游明朝 Demibold" panose="02020600000000000000" pitchFamily="18" charset="-128"/>
            </a:endParaRPr>
          </a:p>
        </p:txBody>
      </p:sp>
    </p:spTree>
    <p:extLst>
      <p:ext uri="{BB962C8B-B14F-4D97-AF65-F5344CB8AC3E}">
        <p14:creationId xmlns:p14="http://schemas.microsoft.com/office/powerpoint/2010/main" val="191108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C28C26A7-F08D-4E40-A382-E62E434ECCE6}"/>
              </a:ext>
            </a:extLst>
          </p:cNvPr>
          <p:cNvSpPr txBox="1"/>
          <p:nvPr userDrawn="1"/>
        </p:nvSpPr>
        <p:spPr>
          <a:xfrm>
            <a:off x="1840844" y="2390362"/>
            <a:ext cx="3877985" cy="3949671"/>
          </a:xfrm>
          <a:prstGeom prst="rect">
            <a:avLst/>
          </a:prstGeom>
          <a:noFill/>
        </p:spPr>
        <p:txBody>
          <a:bodyPr wrap="none" rtlCol="0">
            <a:spAutoFit/>
          </a:bodyPr>
          <a:lstStyle/>
          <a:p>
            <a:pPr algn="ctr">
              <a:lnSpc>
                <a:spcPct val="150000"/>
              </a:lnSpc>
            </a:pPr>
            <a:r>
              <a:rPr kumimoji="1" lang="en-US" altLang="ja-JP" sz="13800" dirty="0">
                <a:latin typeface="游明朝 Demibold" panose="02020600000000000000" pitchFamily="18" charset="-128"/>
                <a:ea typeface="游明朝 Demibold" panose="02020600000000000000" pitchFamily="18" charset="-128"/>
              </a:rPr>
              <a:t>B</a:t>
            </a:r>
          </a:p>
          <a:p>
            <a:pPr algn="ctr">
              <a:lnSpc>
                <a:spcPct val="150000"/>
              </a:lnSpc>
            </a:pPr>
            <a:r>
              <a:rPr kumimoji="1" lang="ja-JP" altLang="en-US" sz="3200" dirty="0">
                <a:latin typeface="游明朝 Demibold" panose="02020600000000000000" pitchFamily="18" charset="-128"/>
                <a:ea typeface="游明朝 Demibold" panose="02020600000000000000" pitchFamily="18" charset="-128"/>
              </a:rPr>
              <a:t>絵具で仕上げた作品</a:t>
            </a:r>
            <a:endParaRPr kumimoji="1" lang="en-US" altLang="ja-JP" sz="3200" dirty="0">
              <a:latin typeface="游明朝 Demibold" panose="02020600000000000000" pitchFamily="18" charset="-128"/>
              <a:ea typeface="游明朝 Demibold" panose="02020600000000000000" pitchFamily="18" charset="-128"/>
            </a:endParaRPr>
          </a:p>
        </p:txBody>
      </p:sp>
    </p:spTree>
    <p:extLst>
      <p:ext uri="{BB962C8B-B14F-4D97-AF65-F5344CB8AC3E}">
        <p14:creationId xmlns:p14="http://schemas.microsoft.com/office/powerpoint/2010/main" val="3635596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E989AF17-D337-4506-85A5-2FA5D9E290F3}"/>
              </a:ext>
            </a:extLst>
          </p:cNvPr>
          <p:cNvSpPr txBox="1"/>
          <p:nvPr userDrawn="1"/>
        </p:nvSpPr>
        <p:spPr>
          <a:xfrm>
            <a:off x="2456398" y="2390362"/>
            <a:ext cx="2646878" cy="3949671"/>
          </a:xfrm>
          <a:prstGeom prst="rect">
            <a:avLst/>
          </a:prstGeom>
          <a:noFill/>
        </p:spPr>
        <p:txBody>
          <a:bodyPr wrap="none" rtlCol="0">
            <a:spAutoFit/>
          </a:bodyPr>
          <a:lstStyle/>
          <a:p>
            <a:pPr algn="ctr">
              <a:lnSpc>
                <a:spcPct val="150000"/>
              </a:lnSpc>
            </a:pPr>
            <a:r>
              <a:rPr kumimoji="1" lang="en-US" altLang="ja-JP" sz="13800" dirty="0">
                <a:latin typeface="游明朝 Demibold" panose="02020600000000000000" pitchFamily="18" charset="-128"/>
                <a:ea typeface="游明朝 Demibold" panose="02020600000000000000" pitchFamily="18" charset="-128"/>
              </a:rPr>
              <a:t>C</a:t>
            </a:r>
          </a:p>
          <a:p>
            <a:pPr algn="ctr">
              <a:lnSpc>
                <a:spcPct val="150000"/>
              </a:lnSpc>
            </a:pPr>
            <a:r>
              <a:rPr kumimoji="1" lang="ja-JP" altLang="en-US" sz="3200" dirty="0">
                <a:latin typeface="游明朝 Demibold" panose="02020600000000000000" pitchFamily="18" charset="-128"/>
                <a:ea typeface="游明朝 Demibold" panose="02020600000000000000" pitchFamily="18" charset="-128"/>
              </a:rPr>
              <a:t>その他の作品</a:t>
            </a:r>
            <a:endParaRPr kumimoji="1" lang="en-US" altLang="ja-JP" sz="3200" dirty="0">
              <a:latin typeface="游明朝 Demibold" panose="02020600000000000000" pitchFamily="18" charset="-128"/>
              <a:ea typeface="游明朝 Demibold" panose="02020600000000000000" pitchFamily="18" charset="-128"/>
            </a:endParaRPr>
          </a:p>
        </p:txBody>
      </p:sp>
    </p:spTree>
    <p:extLst>
      <p:ext uri="{BB962C8B-B14F-4D97-AF65-F5344CB8AC3E}">
        <p14:creationId xmlns:p14="http://schemas.microsoft.com/office/powerpoint/2010/main" val="2865965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D3E53A86-00B0-457A-9DF3-8463C30CB2EA}"/>
              </a:ext>
            </a:extLst>
          </p:cNvPr>
          <p:cNvSpPr txBox="1"/>
          <p:nvPr userDrawn="1"/>
        </p:nvSpPr>
        <p:spPr>
          <a:xfrm>
            <a:off x="372102" y="224587"/>
            <a:ext cx="3993401" cy="261610"/>
          </a:xfrm>
          <a:prstGeom prst="rect">
            <a:avLst/>
          </a:prstGeom>
          <a:noFill/>
        </p:spPr>
        <p:txBody>
          <a:bodyPr wrap="none" rtlCol="0">
            <a:spAutoFit/>
          </a:bodyPr>
          <a:lstStyle/>
          <a:p>
            <a:r>
              <a:rPr kumimoji="1" lang="ja-JP" altLang="en-US" sz="1100" dirty="0">
                <a:latin typeface="游明朝 Demibold" panose="02020600000000000000" pitchFamily="18" charset="-128"/>
                <a:ea typeface="游明朝 Demibold" panose="02020600000000000000" pitchFamily="18" charset="-128"/>
              </a:rPr>
              <a:t>都立世田谷総合高等学校　特別推薦（美術）ポートフォリオ</a:t>
            </a:r>
          </a:p>
        </p:txBody>
      </p:sp>
      <p:sp>
        <p:nvSpPr>
          <p:cNvPr id="9" name="テキスト ボックス 8">
            <a:extLst>
              <a:ext uri="{FF2B5EF4-FFF2-40B4-BE49-F238E27FC236}">
                <a16:creationId xmlns:a16="http://schemas.microsoft.com/office/drawing/2014/main" id="{34F3E9AC-3879-4E61-A8FA-48F4AF94AE01}"/>
              </a:ext>
            </a:extLst>
          </p:cNvPr>
          <p:cNvSpPr txBox="1"/>
          <p:nvPr userDrawn="1"/>
        </p:nvSpPr>
        <p:spPr>
          <a:xfrm>
            <a:off x="1939045" y="4111238"/>
            <a:ext cx="3681585" cy="1615827"/>
          </a:xfrm>
          <a:prstGeom prst="rect">
            <a:avLst/>
          </a:prstGeom>
          <a:noFill/>
        </p:spPr>
        <p:txBody>
          <a:bodyPr wrap="none" rtlCol="0">
            <a:spAutoFit/>
          </a:bodyPr>
          <a:lstStyle/>
          <a:p>
            <a:pPr algn="ctr">
              <a:lnSpc>
                <a:spcPct val="150000"/>
              </a:lnSpc>
            </a:pPr>
            <a:r>
              <a:rPr kumimoji="1" lang="ja-JP" altLang="en-US" sz="1800" dirty="0" smtClean="0">
                <a:latin typeface="游明朝 Demibold" panose="02020600000000000000" pitchFamily="18" charset="-128"/>
                <a:ea typeface="游明朝 Demibold" panose="02020600000000000000" pitchFamily="18" charset="-128"/>
              </a:rPr>
              <a:t>作品の</a:t>
            </a:r>
            <a:r>
              <a:rPr kumimoji="1" lang="ja-JP" altLang="en-US" sz="1800" dirty="0" smtClean="0">
                <a:latin typeface="游明朝 Demibold" panose="02020600000000000000" pitchFamily="18" charset="-128"/>
                <a:ea typeface="游明朝 Demibold" panose="02020600000000000000" pitchFamily="18" charset="-128"/>
              </a:rPr>
              <a:t>写真を貼り付けてください</a:t>
            </a:r>
            <a:endParaRPr kumimoji="1" lang="ja-JP" altLang="en-US" sz="1800" dirty="0" smtClean="0">
              <a:latin typeface="游明朝 Demibold" panose="02020600000000000000" pitchFamily="18" charset="-128"/>
              <a:ea typeface="游明朝 Demibold" panose="02020600000000000000" pitchFamily="18" charset="-128"/>
            </a:endParaRPr>
          </a:p>
          <a:p>
            <a:pPr algn="l">
              <a:lnSpc>
                <a:spcPct val="150000"/>
              </a:lnSpc>
            </a:pPr>
            <a:r>
              <a:rPr kumimoji="1" lang="ja-JP" altLang="en-US" sz="1200" dirty="0" smtClean="0">
                <a:latin typeface="游明朝 Demibold" panose="02020600000000000000" pitchFamily="18" charset="-128"/>
                <a:ea typeface="游明朝 Demibold" panose="02020600000000000000" pitchFamily="18" charset="-128"/>
              </a:rPr>
              <a:t>・できるだけ</a:t>
            </a:r>
            <a:r>
              <a:rPr kumimoji="1" lang="ja-JP" altLang="en-US" sz="1200" dirty="0" smtClean="0">
                <a:latin typeface="游明朝 Demibold" panose="02020600000000000000" pitchFamily="18" charset="-128"/>
                <a:ea typeface="游明朝 Demibold" panose="02020600000000000000" pitchFamily="18" charset="-128"/>
              </a:rPr>
              <a:t>大きく貼ってください</a:t>
            </a:r>
            <a:endParaRPr kumimoji="1" lang="en-US" altLang="ja-JP" sz="1200" dirty="0" smtClean="0">
              <a:latin typeface="游明朝 Demibold" panose="02020600000000000000" pitchFamily="18" charset="-128"/>
              <a:ea typeface="游明朝 Demibold" panose="02020600000000000000" pitchFamily="18" charset="-128"/>
            </a:endParaRPr>
          </a:p>
          <a:p>
            <a:pPr algn="l">
              <a:lnSpc>
                <a:spcPct val="150000"/>
              </a:lnSpc>
            </a:pPr>
            <a:r>
              <a:rPr kumimoji="1" lang="ja-JP" altLang="en-US" sz="1200" dirty="0" smtClean="0">
                <a:latin typeface="游明朝 Demibold" panose="02020600000000000000" pitchFamily="18" charset="-128"/>
                <a:ea typeface="游明朝 Demibold" panose="02020600000000000000" pitchFamily="18" charset="-128"/>
              </a:rPr>
              <a:t>・縦横比が変わらないよう</a:t>
            </a:r>
            <a:r>
              <a:rPr kumimoji="1" lang="ja-JP" altLang="en-US" sz="1200" dirty="0" smtClean="0">
                <a:latin typeface="游明朝 Demibold" panose="02020600000000000000" pitchFamily="18" charset="-128"/>
                <a:ea typeface="游明朝 Demibold" panose="02020600000000000000" pitchFamily="18" charset="-128"/>
              </a:rPr>
              <a:t>にしてください</a:t>
            </a:r>
            <a:endParaRPr kumimoji="1" lang="en-US" altLang="ja-JP" sz="1200" dirty="0" smtClean="0">
              <a:latin typeface="游明朝 Demibold" panose="02020600000000000000" pitchFamily="18" charset="-128"/>
              <a:ea typeface="游明朝 Demibold" panose="02020600000000000000" pitchFamily="18" charset="-128"/>
            </a:endParaRPr>
          </a:p>
          <a:p>
            <a:pPr algn="l">
              <a:lnSpc>
                <a:spcPct val="150000"/>
              </a:lnSpc>
            </a:pPr>
            <a:endParaRPr kumimoji="1" lang="en-US" altLang="ja-JP" sz="1200" dirty="0" smtClean="0">
              <a:latin typeface="游明朝 Demibold" panose="02020600000000000000" pitchFamily="18" charset="-128"/>
              <a:ea typeface="游明朝 Demibold" panose="02020600000000000000" pitchFamily="18" charset="-128"/>
            </a:endParaRPr>
          </a:p>
          <a:p>
            <a:pPr algn="ctr">
              <a:lnSpc>
                <a:spcPct val="150000"/>
              </a:lnSpc>
            </a:pPr>
            <a:endParaRPr kumimoji="1" lang="en-US" altLang="ja-JP" sz="1200" dirty="0">
              <a:latin typeface="游明朝 Demibold" panose="02020600000000000000" pitchFamily="18" charset="-128"/>
              <a:ea typeface="游明朝 Demibold" panose="02020600000000000000" pitchFamily="18" charset="-128"/>
            </a:endParaRPr>
          </a:p>
        </p:txBody>
      </p:sp>
      <p:sp>
        <p:nvSpPr>
          <p:cNvPr id="12" name="テキスト ボックス 11">
            <a:extLst>
              <a:ext uri="{FF2B5EF4-FFF2-40B4-BE49-F238E27FC236}">
                <a16:creationId xmlns:a16="http://schemas.microsoft.com/office/drawing/2014/main" id="{FC47480A-141F-4AE1-943F-2AB77D652ECA}"/>
              </a:ext>
            </a:extLst>
          </p:cNvPr>
          <p:cNvSpPr txBox="1"/>
          <p:nvPr userDrawn="1"/>
        </p:nvSpPr>
        <p:spPr>
          <a:xfrm>
            <a:off x="3456670" y="2623269"/>
            <a:ext cx="646331" cy="646331"/>
          </a:xfrm>
          <a:prstGeom prst="rect">
            <a:avLst/>
          </a:prstGeom>
          <a:noFill/>
        </p:spPr>
        <p:txBody>
          <a:bodyPr wrap="none" rtlCol="0">
            <a:spAutoFit/>
          </a:bodyPr>
          <a:lstStyle/>
          <a:p>
            <a:pPr algn="ctr"/>
            <a:r>
              <a:rPr kumimoji="1" lang="ja-JP" altLang="en-US" sz="3600" dirty="0">
                <a:latin typeface="游明朝 Demibold" panose="02020600000000000000" pitchFamily="18" charset="-128"/>
                <a:ea typeface="游明朝 Demibold" panose="02020600000000000000" pitchFamily="18" charset="-128"/>
              </a:rPr>
              <a:t>上</a:t>
            </a:r>
            <a:endParaRPr kumimoji="1" lang="ja-JP" altLang="en-US" sz="3600" dirty="0">
              <a:latin typeface="游明朝 Demibold" panose="02020600000000000000" pitchFamily="18" charset="-128"/>
              <a:ea typeface="游明朝 Demibold" panose="02020600000000000000" pitchFamily="18" charset="-128"/>
            </a:endParaRPr>
          </a:p>
        </p:txBody>
      </p:sp>
      <p:sp>
        <p:nvSpPr>
          <p:cNvPr id="15" name="テキスト ボックス 14">
            <a:extLst>
              <a:ext uri="{FF2B5EF4-FFF2-40B4-BE49-F238E27FC236}">
                <a16:creationId xmlns:a16="http://schemas.microsoft.com/office/drawing/2014/main" id="{5193837E-86D5-41AD-80F9-555645A2DABB}"/>
              </a:ext>
            </a:extLst>
          </p:cNvPr>
          <p:cNvSpPr txBox="1"/>
          <p:nvPr userDrawn="1"/>
        </p:nvSpPr>
        <p:spPr>
          <a:xfrm>
            <a:off x="3456670" y="6568703"/>
            <a:ext cx="646332" cy="646331"/>
          </a:xfrm>
          <a:prstGeom prst="rect">
            <a:avLst/>
          </a:prstGeom>
          <a:noFill/>
        </p:spPr>
        <p:txBody>
          <a:bodyPr wrap="none" rtlCol="0">
            <a:spAutoFit/>
          </a:bodyPr>
          <a:lstStyle/>
          <a:p>
            <a:pPr algn="ctr"/>
            <a:r>
              <a:rPr kumimoji="1" lang="ja-JP" altLang="en-US" sz="3600" dirty="0">
                <a:latin typeface="游明朝 Demibold" panose="02020600000000000000" pitchFamily="18" charset="-128"/>
                <a:ea typeface="游明朝 Demibold" panose="02020600000000000000" pitchFamily="18" charset="-128"/>
              </a:rPr>
              <a:t>下</a:t>
            </a:r>
            <a:endParaRPr kumimoji="1" lang="ja-JP" altLang="en-US" sz="3600" dirty="0">
              <a:latin typeface="游明朝 Demibold" panose="02020600000000000000" pitchFamily="18" charset="-128"/>
              <a:ea typeface="游明朝 Demibold" panose="02020600000000000000" pitchFamily="18" charset="-128"/>
            </a:endParaRPr>
          </a:p>
        </p:txBody>
      </p:sp>
      <p:graphicFrame>
        <p:nvGraphicFramePr>
          <p:cNvPr id="19" name="表 18">
            <a:extLst>
              <a:ext uri="{FF2B5EF4-FFF2-40B4-BE49-F238E27FC236}">
                <a16:creationId xmlns:a16="http://schemas.microsoft.com/office/drawing/2014/main" id="{52CBEFC3-5DDB-41AA-B30C-C91B40E8E39C}"/>
              </a:ext>
            </a:extLst>
          </p:cNvPr>
          <p:cNvGraphicFramePr>
            <a:graphicFrameLocks noGrp="1"/>
          </p:cNvGraphicFramePr>
          <p:nvPr userDrawn="1">
            <p:extLst>
              <p:ext uri="{D42A27DB-BD31-4B8C-83A1-F6EECF244321}">
                <p14:modId xmlns:p14="http://schemas.microsoft.com/office/powerpoint/2010/main" val="1458900120"/>
              </p:ext>
            </p:extLst>
          </p:nvPr>
        </p:nvGraphicFramePr>
        <p:xfrm>
          <a:off x="3779837" y="8943226"/>
          <a:ext cx="3538807" cy="1524000"/>
        </p:xfrm>
        <a:graphic>
          <a:graphicData uri="http://schemas.openxmlformats.org/drawingml/2006/table">
            <a:tbl>
              <a:tblPr/>
              <a:tblGrid>
                <a:gridCol w="87316">
                  <a:extLst>
                    <a:ext uri="{9D8B030D-6E8A-4147-A177-3AD203B41FA5}">
                      <a16:colId xmlns:a16="http://schemas.microsoft.com/office/drawing/2014/main" val="3244309473"/>
                    </a:ext>
                  </a:extLst>
                </a:gridCol>
                <a:gridCol w="1365609">
                  <a:extLst>
                    <a:ext uri="{9D8B030D-6E8A-4147-A177-3AD203B41FA5}">
                      <a16:colId xmlns:a16="http://schemas.microsoft.com/office/drawing/2014/main" val="4263935037"/>
                    </a:ext>
                  </a:extLst>
                </a:gridCol>
                <a:gridCol w="762426">
                  <a:extLst>
                    <a:ext uri="{9D8B030D-6E8A-4147-A177-3AD203B41FA5}">
                      <a16:colId xmlns:a16="http://schemas.microsoft.com/office/drawing/2014/main" val="1370364181"/>
                    </a:ext>
                  </a:extLst>
                </a:gridCol>
                <a:gridCol w="1237144">
                  <a:extLst>
                    <a:ext uri="{9D8B030D-6E8A-4147-A177-3AD203B41FA5}">
                      <a16:colId xmlns:a16="http://schemas.microsoft.com/office/drawing/2014/main" val="3181135326"/>
                    </a:ext>
                  </a:extLst>
                </a:gridCol>
                <a:gridCol w="86312">
                  <a:extLst>
                    <a:ext uri="{9D8B030D-6E8A-4147-A177-3AD203B41FA5}">
                      <a16:colId xmlns:a16="http://schemas.microsoft.com/office/drawing/2014/main" val="2139535344"/>
                    </a:ext>
                  </a:extLst>
                </a:gridCol>
              </a:tblGrid>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CN"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制作年（学年）</a:t>
                      </a:r>
                    </a:p>
                  </a:txBody>
                  <a:tcPr marL="7620" marR="7620" marT="762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　　　　　</a:t>
                      </a:r>
                    </a:p>
                  </a:txBody>
                  <a:tcPr marL="7620" marR="7620" marT="7620"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年</a:t>
                      </a:r>
                      <a:r>
                        <a:rPr lang="ja-JP" altLang="en-US" sz="800" b="0" i="0" u="none" strike="noStrike" dirty="0">
                          <a:solidFill>
                            <a:srgbClr val="000000"/>
                          </a:solidFill>
                          <a:effectLst/>
                          <a:latin typeface="游明朝 Demibold" panose="02020600000000000000" pitchFamily="18" charset="-128"/>
                          <a:ea typeface="游明朝 Demibold" panose="02020600000000000000" pitchFamily="18" charset="-128"/>
                        </a:rPr>
                        <a:t>（中学　　　　年生）</a:t>
                      </a:r>
                      <a:endPar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7600371"/>
                  </a:ext>
                </a:extLst>
              </a:tr>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技法</a:t>
                      </a:r>
                    </a:p>
                  </a:txBody>
                  <a:tcPr marL="7620" marR="7620" marT="7620"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 サイズ</a:t>
                      </a:r>
                    </a:p>
                  </a:txBody>
                  <a:tcPr marL="7620" marR="7620" marT="7620"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50" b="0" i="0" u="none" strike="noStrike" dirty="0">
                          <a:solidFill>
                            <a:srgbClr val="000000"/>
                          </a:solidFill>
                          <a:effectLst/>
                          <a:latin typeface="游明朝 Demibold" panose="02020600000000000000" pitchFamily="18" charset="-128"/>
                          <a:ea typeface="游明朝 Demibold" panose="02020600000000000000" pitchFamily="18"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0273484"/>
                  </a:ext>
                </a:extLst>
              </a:tr>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rtl="0" fontAlgn="t"/>
                      <a:endParaRPr lang="ja-JP" altLang="en-US" sz="800" b="0" i="0" u="none" strike="noStrike" dirty="0">
                        <a:solidFill>
                          <a:srgbClr val="000000"/>
                        </a:solidFill>
                        <a:effectLst/>
                        <a:latin typeface="游明朝" panose="02020400000000000000" pitchFamily="18" charset="-128"/>
                        <a:ea typeface="游明朝" panose="02020400000000000000" pitchFamily="18" charset="-128"/>
                      </a:endParaRPr>
                    </a:p>
                  </a:txBody>
                  <a:tcPr marL="7620" marR="7620" marT="7620"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50642205"/>
                  </a:ext>
                </a:extLst>
              </a:tr>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1908533"/>
                  </a:ext>
                </a:extLst>
              </a:tr>
              <a:tr h="304800">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明朝" panose="02020400000000000000" pitchFamily="18" charset="-128"/>
                          <a:ea typeface="游明朝" panose="02020400000000000000" pitchFamily="18" charset="-128"/>
                        </a:rPr>
                        <a:t>　</a:t>
                      </a:r>
                    </a:p>
                  </a:txBody>
                  <a:tcPr marL="7620" marR="7620" marT="762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25844"/>
                  </a:ext>
                </a:extLst>
              </a:tr>
            </a:tbl>
          </a:graphicData>
        </a:graphic>
      </p:graphicFrame>
      <p:sp>
        <p:nvSpPr>
          <p:cNvPr id="20" name="テキスト ボックス 19">
            <a:extLst>
              <a:ext uri="{FF2B5EF4-FFF2-40B4-BE49-F238E27FC236}">
                <a16:creationId xmlns:a16="http://schemas.microsoft.com/office/drawing/2014/main" id="{D5D36F37-AC3A-4E3F-9107-1C2CA8946564}"/>
              </a:ext>
            </a:extLst>
          </p:cNvPr>
          <p:cNvSpPr txBox="1"/>
          <p:nvPr userDrawn="1"/>
        </p:nvSpPr>
        <p:spPr>
          <a:xfrm>
            <a:off x="3754187" y="9555891"/>
            <a:ext cx="697627" cy="215444"/>
          </a:xfrm>
          <a:prstGeom prst="rect">
            <a:avLst/>
          </a:prstGeom>
          <a:noFill/>
        </p:spPr>
        <p:txBody>
          <a:bodyPr wrap="none" rtlCol="0">
            <a:spAutoFit/>
          </a:bodyPr>
          <a:lstStyle/>
          <a:p>
            <a:pPr algn="ctr"/>
            <a:r>
              <a:rPr kumimoji="1" lang="ja-JP" altLang="en-US" sz="800" dirty="0">
                <a:latin typeface="游明朝 Demibold" panose="02020600000000000000" pitchFamily="18" charset="-128"/>
                <a:ea typeface="游明朝 Demibold" panose="02020600000000000000" pitchFamily="18" charset="-128"/>
              </a:rPr>
              <a:t>作品の説明</a:t>
            </a:r>
          </a:p>
        </p:txBody>
      </p:sp>
    </p:spTree>
    <p:extLst>
      <p:ext uri="{BB962C8B-B14F-4D97-AF65-F5344CB8AC3E}">
        <p14:creationId xmlns:p14="http://schemas.microsoft.com/office/powerpoint/2010/main" val="1526180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60DAD3-6DB9-420A-9827-2ACFCD89CA64}" type="datetimeFigureOut">
              <a:rPr kumimoji="1" lang="ja-JP" altLang="en-US" smtClean="0"/>
              <a:t>2021/12/17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1279167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60DAD3-6DB9-420A-9827-2ACFCD89CA64}" type="datetimeFigureOut">
              <a:rPr kumimoji="1" lang="ja-JP" altLang="en-US" smtClean="0"/>
              <a:t>2021/12/17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3914629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60DAD3-6DB9-420A-9827-2ACFCD89CA64}" type="datetimeFigureOut">
              <a:rPr kumimoji="1" lang="ja-JP" altLang="en-US" smtClean="0"/>
              <a:t>2021/12/17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290985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60DAD3-6DB9-420A-9827-2ACFCD89CA64}" type="datetimeFigureOut">
              <a:rPr kumimoji="1" lang="ja-JP" altLang="en-US" smtClean="0"/>
              <a:t>2021/12/17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288815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D960DAD3-6DB9-420A-9827-2ACFCD89CA64}" type="datetimeFigureOut">
              <a:rPr kumimoji="1" lang="ja-JP" altLang="en-US" smtClean="0"/>
              <a:t>2021/12/17</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1C75E0D5-6EAD-409A-B3A8-6861F2BC717C}" type="slidenum">
              <a:rPr kumimoji="1" lang="ja-JP" altLang="en-US" smtClean="0"/>
              <a:t>‹#›</a:t>
            </a:fld>
            <a:endParaRPr kumimoji="1" lang="ja-JP" altLang="en-US"/>
          </a:p>
        </p:txBody>
      </p:sp>
    </p:spTree>
    <p:extLst>
      <p:ext uri="{BB962C8B-B14F-4D97-AF65-F5344CB8AC3E}">
        <p14:creationId xmlns:p14="http://schemas.microsoft.com/office/powerpoint/2010/main" val="3643313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7" r:id="rId6"/>
    <p:sldLayoutId id="2147483668" r:id="rId7"/>
    <p:sldLayoutId id="2147483669" r:id="rId8"/>
    <p:sldLayoutId id="2147483670" r:id="rId9"/>
    <p:sldLayoutId id="2147483671" r:id="rId10"/>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A9BF31B5-E3A9-4507-914C-1CE92F9077A6}"/>
              </a:ext>
            </a:extLst>
          </p:cNvPr>
          <p:cNvSpPr txBox="1"/>
          <p:nvPr/>
        </p:nvSpPr>
        <p:spPr>
          <a:xfrm>
            <a:off x="2905417" y="3839333"/>
            <a:ext cx="2031325" cy="2208361"/>
          </a:xfrm>
          <a:prstGeom prst="rect">
            <a:avLst/>
          </a:prstGeom>
          <a:noFill/>
        </p:spPr>
        <p:txBody>
          <a:bodyPr wrap="none" rtlCol="0">
            <a:spAutoFit/>
          </a:bodyPr>
          <a:lstStyle/>
          <a:p>
            <a:pPr>
              <a:lnSpc>
                <a:spcPct val="200000"/>
              </a:lnSpc>
            </a:pPr>
            <a:r>
              <a:rPr kumimoji="1" lang="ja-JP" altLang="en-US" sz="2400" b="1" dirty="0"/>
              <a:t>世田谷区立砧</a:t>
            </a:r>
            <a:endParaRPr kumimoji="1" lang="en-US" altLang="ja-JP" sz="2400" b="1" dirty="0"/>
          </a:p>
          <a:p>
            <a:pPr>
              <a:lnSpc>
                <a:spcPct val="200000"/>
              </a:lnSpc>
            </a:pPr>
            <a:r>
              <a:rPr kumimoji="1" lang="ja-JP" altLang="en-US" sz="2400" b="1" dirty="0"/>
              <a:t>５００００３</a:t>
            </a:r>
            <a:endParaRPr kumimoji="1" lang="en-US" altLang="ja-JP" sz="2400" b="1" dirty="0"/>
          </a:p>
          <a:p>
            <a:pPr>
              <a:lnSpc>
                <a:spcPct val="200000"/>
              </a:lnSpc>
            </a:pPr>
            <a:r>
              <a:rPr kumimoji="1" lang="ja-JP" altLang="en-US" sz="2400" b="1" dirty="0"/>
              <a:t>玉川　二子</a:t>
            </a:r>
            <a:endParaRPr kumimoji="1" lang="en-US" altLang="ja-JP" sz="2400" b="1" dirty="0"/>
          </a:p>
        </p:txBody>
      </p:sp>
      <p:sp>
        <p:nvSpPr>
          <p:cNvPr id="9" name="テキスト ボックス 8">
            <a:extLst>
              <a:ext uri="{FF2B5EF4-FFF2-40B4-BE49-F238E27FC236}">
                <a16:creationId xmlns:a16="http://schemas.microsoft.com/office/drawing/2014/main" id="{714433ED-44ED-41A5-AE9D-CCB9F2FF8FC0}"/>
              </a:ext>
            </a:extLst>
          </p:cNvPr>
          <p:cNvSpPr txBox="1"/>
          <p:nvPr/>
        </p:nvSpPr>
        <p:spPr>
          <a:xfrm>
            <a:off x="4795203" y="7348392"/>
            <a:ext cx="1514183" cy="2204899"/>
          </a:xfrm>
          <a:prstGeom prst="rect">
            <a:avLst/>
          </a:prstGeom>
          <a:noFill/>
        </p:spPr>
        <p:txBody>
          <a:bodyPr wrap="square" rtlCol="0">
            <a:spAutoFit/>
          </a:bodyPr>
          <a:lstStyle/>
          <a:p>
            <a:pPr algn="ctr">
              <a:lnSpc>
                <a:spcPct val="200000"/>
              </a:lnSpc>
            </a:pPr>
            <a:r>
              <a:rPr kumimoji="1" lang="ja-JP" altLang="en-US" sz="2400" b="1" dirty="0"/>
              <a:t>３</a:t>
            </a:r>
            <a:endParaRPr kumimoji="1" lang="en-US" altLang="ja-JP" sz="2400" b="1" dirty="0"/>
          </a:p>
          <a:p>
            <a:pPr algn="ctr">
              <a:lnSpc>
                <a:spcPct val="200000"/>
              </a:lnSpc>
            </a:pPr>
            <a:r>
              <a:rPr kumimoji="1" lang="ja-JP" altLang="en-US" sz="2400" b="1" dirty="0"/>
              <a:t>４</a:t>
            </a:r>
            <a:endParaRPr kumimoji="1" lang="en-US" altLang="ja-JP" sz="2400" b="1" dirty="0"/>
          </a:p>
          <a:p>
            <a:pPr algn="ctr">
              <a:lnSpc>
                <a:spcPct val="200000"/>
              </a:lnSpc>
            </a:pPr>
            <a:r>
              <a:rPr kumimoji="1" lang="ja-JP" altLang="en-US" sz="2400" b="1" dirty="0"/>
              <a:t>３</a:t>
            </a:r>
            <a:endParaRPr kumimoji="1" lang="en-US" altLang="ja-JP" sz="2400" b="1" dirty="0"/>
          </a:p>
        </p:txBody>
      </p:sp>
      <p:sp>
        <p:nvSpPr>
          <p:cNvPr id="4" name="四角形吹き出し 3"/>
          <p:cNvSpPr/>
          <p:nvPr/>
        </p:nvSpPr>
        <p:spPr>
          <a:xfrm>
            <a:off x="8328991" y="3816625"/>
            <a:ext cx="2882348" cy="1669774"/>
          </a:xfrm>
          <a:prstGeom prst="wedgeRectCallout">
            <a:avLst>
              <a:gd name="adj1" fmla="val -64311"/>
              <a:gd name="adj2" fmla="val 1964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solidFill>
                  <a:schemeClr val="tx1"/>
                </a:solidFill>
              </a:rPr>
              <a:t>①基本情報を記入してください</a:t>
            </a:r>
          </a:p>
        </p:txBody>
      </p:sp>
      <p:sp>
        <p:nvSpPr>
          <p:cNvPr id="5" name="四角形吹き出し 4"/>
          <p:cNvSpPr/>
          <p:nvPr/>
        </p:nvSpPr>
        <p:spPr>
          <a:xfrm>
            <a:off x="8328991" y="7110348"/>
            <a:ext cx="2882348" cy="2680985"/>
          </a:xfrm>
          <a:prstGeom prst="wedgeRectCallout">
            <a:avLst>
              <a:gd name="adj1" fmla="val -64311"/>
              <a:gd name="adj2" fmla="val 1964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solidFill>
                  <a:schemeClr val="tx1"/>
                </a:solidFill>
              </a:rPr>
              <a:t>数を記入して</a:t>
            </a:r>
            <a:r>
              <a:rPr kumimoji="1" lang="ja-JP" altLang="en-US" sz="3200" dirty="0" smtClean="0">
                <a:solidFill>
                  <a:schemeClr val="tx1"/>
                </a:solidFill>
              </a:rPr>
              <a:t>ください。</a:t>
            </a:r>
            <a:endParaRPr kumimoji="1" lang="en-US" altLang="ja-JP" sz="3200" dirty="0" smtClean="0">
              <a:solidFill>
                <a:schemeClr val="tx1"/>
              </a:solidFill>
            </a:endParaRPr>
          </a:p>
          <a:p>
            <a:r>
              <a:rPr kumimoji="1" lang="en-US" altLang="ja-JP" sz="3200" dirty="0" smtClean="0">
                <a:solidFill>
                  <a:schemeClr val="tx1"/>
                </a:solidFill>
              </a:rPr>
              <a:t>AB</a:t>
            </a:r>
            <a:r>
              <a:rPr kumimoji="1" lang="ja-JP" altLang="en-US" sz="3200" dirty="0" smtClean="0">
                <a:solidFill>
                  <a:schemeClr val="tx1"/>
                </a:solidFill>
              </a:rPr>
              <a:t>は３以上</a:t>
            </a:r>
            <a:endParaRPr kumimoji="1" lang="en-US" altLang="ja-JP" sz="3200" dirty="0" smtClean="0">
              <a:solidFill>
                <a:schemeClr val="tx1"/>
              </a:solidFill>
            </a:endParaRPr>
          </a:p>
          <a:p>
            <a:r>
              <a:rPr kumimoji="1" lang="en-US" altLang="ja-JP" sz="3200" dirty="0" smtClean="0">
                <a:solidFill>
                  <a:schemeClr val="tx1"/>
                </a:solidFill>
              </a:rPr>
              <a:t>C</a:t>
            </a:r>
            <a:r>
              <a:rPr kumimoji="1" lang="ja-JP" altLang="en-US" sz="3200" dirty="0" smtClean="0">
                <a:solidFill>
                  <a:schemeClr val="tx1"/>
                </a:solidFill>
              </a:rPr>
              <a:t>は０～４</a:t>
            </a:r>
            <a:endParaRPr kumimoji="1" lang="en-US" altLang="ja-JP" sz="3200" dirty="0" smtClean="0">
              <a:solidFill>
                <a:schemeClr val="tx1"/>
              </a:solidFill>
            </a:endParaRPr>
          </a:p>
        </p:txBody>
      </p:sp>
    </p:spTree>
    <p:extLst>
      <p:ext uri="{BB962C8B-B14F-4D97-AF65-F5344CB8AC3E}">
        <p14:creationId xmlns:p14="http://schemas.microsoft.com/office/powerpoint/2010/main" val="217227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3352A545-0DC9-46CB-8C38-B405C573780C}"/>
              </a:ext>
            </a:extLst>
          </p:cNvPr>
          <p:cNvSpPr txBox="1"/>
          <p:nvPr/>
        </p:nvSpPr>
        <p:spPr>
          <a:xfrm>
            <a:off x="5276850" y="8956040"/>
            <a:ext cx="1822450" cy="276999"/>
          </a:xfrm>
          <a:prstGeom prst="rect">
            <a:avLst/>
          </a:prstGeom>
          <a:noFill/>
        </p:spPr>
        <p:txBody>
          <a:bodyPr wrap="square" rtlCol="0">
            <a:spAutoFit/>
          </a:bodyPr>
          <a:lstStyle/>
          <a:p>
            <a:r>
              <a:rPr kumimoji="1" lang="ja-JP" altLang="en-US" sz="1200" dirty="0">
                <a:latin typeface="+mn-ea"/>
              </a:rPr>
              <a:t>　</a:t>
            </a:r>
            <a:r>
              <a:rPr kumimoji="1" lang="en-US" altLang="ja-JP" sz="1200" dirty="0">
                <a:latin typeface="+mn-ea"/>
              </a:rPr>
              <a:t>20</a:t>
            </a:r>
            <a:r>
              <a:rPr kumimoji="1" lang="ja-JP" altLang="en-US" sz="1200" dirty="0">
                <a:latin typeface="+mn-ea"/>
              </a:rPr>
              <a:t>〇〇　　　　　〇</a:t>
            </a:r>
            <a:endParaRPr kumimoji="1" lang="en-US" altLang="ja-JP" sz="1200" dirty="0">
              <a:latin typeface="+mn-ea"/>
            </a:endParaRPr>
          </a:p>
        </p:txBody>
      </p:sp>
      <p:sp>
        <p:nvSpPr>
          <p:cNvPr id="4" name="テキスト ボックス 3">
            <a:extLst>
              <a:ext uri="{FF2B5EF4-FFF2-40B4-BE49-F238E27FC236}">
                <a16:creationId xmlns:a16="http://schemas.microsoft.com/office/drawing/2014/main" id="{0F87802F-D9D3-4687-81B9-12E670288153}"/>
              </a:ext>
            </a:extLst>
          </p:cNvPr>
          <p:cNvSpPr txBox="1"/>
          <p:nvPr/>
        </p:nvSpPr>
        <p:spPr>
          <a:xfrm>
            <a:off x="4196080" y="9266865"/>
            <a:ext cx="2981960" cy="276999"/>
          </a:xfrm>
          <a:prstGeom prst="rect">
            <a:avLst/>
          </a:prstGeom>
          <a:noFill/>
        </p:spPr>
        <p:txBody>
          <a:bodyPr wrap="square" rtlCol="0">
            <a:spAutoFit/>
          </a:bodyPr>
          <a:lstStyle/>
          <a:p>
            <a:r>
              <a:rPr kumimoji="1" lang="ja-JP" altLang="en-US" sz="1200" dirty="0">
                <a:latin typeface="+mn-ea"/>
              </a:rPr>
              <a:t>〇〇　　　　　　　　〇〇</a:t>
            </a:r>
            <a:endParaRPr kumimoji="1" lang="ja-JP" altLang="en-US" sz="1400" dirty="0">
              <a:latin typeface="+mn-ea"/>
            </a:endParaRPr>
          </a:p>
        </p:txBody>
      </p:sp>
      <p:sp>
        <p:nvSpPr>
          <p:cNvPr id="5" name="テキスト ボックス 4">
            <a:extLst>
              <a:ext uri="{FF2B5EF4-FFF2-40B4-BE49-F238E27FC236}">
                <a16:creationId xmlns:a16="http://schemas.microsoft.com/office/drawing/2014/main" id="{51621BAB-99A1-43DD-ACD9-CE83C6A9AD9E}"/>
              </a:ext>
            </a:extLst>
          </p:cNvPr>
          <p:cNvSpPr txBox="1"/>
          <p:nvPr/>
        </p:nvSpPr>
        <p:spPr>
          <a:xfrm>
            <a:off x="3779836" y="9538178"/>
            <a:ext cx="3529267" cy="989117"/>
          </a:xfrm>
          <a:prstGeom prst="rect">
            <a:avLst/>
          </a:prstGeom>
          <a:noFill/>
        </p:spPr>
        <p:txBody>
          <a:bodyPr wrap="square" rtlCol="0">
            <a:spAutoFit/>
          </a:bodyPr>
          <a:lstStyle/>
          <a:p>
            <a:pPr>
              <a:lnSpc>
                <a:spcPct val="185000"/>
              </a:lnSpc>
            </a:pPr>
            <a:r>
              <a:rPr kumimoji="1" lang="ja-JP" altLang="en-US" sz="1050" dirty="0">
                <a:latin typeface="+mn-ea"/>
              </a:rPr>
              <a:t>　　　　〇〇〇〇〇〇〇〇〇〇〇〇〇〇〇〇〇〇〇〇〇〇〇〇〇〇〇〇〇〇〇〇〇〇〇〇〇〇〇〇〇〇〇〇〇〇〇〇〇〇</a:t>
            </a:r>
          </a:p>
        </p:txBody>
      </p:sp>
      <p:sp>
        <p:nvSpPr>
          <p:cNvPr id="6" name="四角形吹き出し 5"/>
          <p:cNvSpPr/>
          <p:nvPr/>
        </p:nvSpPr>
        <p:spPr>
          <a:xfrm>
            <a:off x="8239630" y="695739"/>
            <a:ext cx="2882348" cy="1669774"/>
          </a:xfrm>
          <a:prstGeom prst="wedgeRectCallout">
            <a:avLst>
              <a:gd name="adj1" fmla="val -44254"/>
              <a:gd name="adj2" fmla="val 75364"/>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solidFill>
                  <a:schemeClr val="tx1"/>
                </a:solidFill>
              </a:rPr>
              <a:t>①</a:t>
            </a:r>
            <a:r>
              <a:rPr kumimoji="1" lang="ja-JP" altLang="en-US" sz="3200" dirty="0" smtClean="0">
                <a:solidFill>
                  <a:schemeClr val="tx1"/>
                </a:solidFill>
              </a:rPr>
              <a:t>画像</a:t>
            </a:r>
            <a:r>
              <a:rPr kumimoji="1" lang="ja-JP" altLang="en-US" sz="3200" dirty="0" smtClean="0">
                <a:solidFill>
                  <a:srgbClr val="FF0000"/>
                </a:solidFill>
              </a:rPr>
              <a:t>データ</a:t>
            </a:r>
            <a:r>
              <a:rPr kumimoji="1" lang="ja-JP" altLang="en-US" sz="3200" dirty="0" smtClean="0">
                <a:solidFill>
                  <a:schemeClr val="tx1"/>
                </a:solidFill>
              </a:rPr>
              <a:t>を貼り付けて</a:t>
            </a:r>
            <a:r>
              <a:rPr kumimoji="1" lang="ja-JP" altLang="en-US" sz="3200" dirty="0">
                <a:solidFill>
                  <a:schemeClr val="tx1"/>
                </a:solidFill>
              </a:rPr>
              <a:t>ください</a:t>
            </a:r>
          </a:p>
        </p:txBody>
      </p:sp>
      <p:sp>
        <p:nvSpPr>
          <p:cNvPr id="9" name="四角形吹き出し 8"/>
          <p:cNvSpPr/>
          <p:nvPr/>
        </p:nvSpPr>
        <p:spPr>
          <a:xfrm>
            <a:off x="8349050" y="8388626"/>
            <a:ext cx="2882348" cy="1447726"/>
          </a:xfrm>
          <a:prstGeom prst="wedgeRectCallout">
            <a:avLst>
              <a:gd name="adj1" fmla="val -61974"/>
              <a:gd name="adj2" fmla="val 21074"/>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tx1"/>
                </a:solidFill>
              </a:rPr>
              <a:t>②情報を記入</a:t>
            </a:r>
            <a:r>
              <a:rPr kumimoji="1" lang="ja-JP" altLang="en-US" sz="3200" dirty="0">
                <a:solidFill>
                  <a:schemeClr val="tx1"/>
                </a:solidFill>
              </a:rPr>
              <a:t>して</a:t>
            </a:r>
            <a:r>
              <a:rPr kumimoji="1" lang="ja-JP" altLang="en-US" sz="3200" dirty="0" smtClean="0">
                <a:solidFill>
                  <a:schemeClr val="tx1"/>
                </a:solidFill>
              </a:rPr>
              <a:t>ください</a:t>
            </a:r>
            <a:endParaRPr kumimoji="1" lang="en-US" altLang="ja-JP" sz="3200" dirty="0">
              <a:solidFill>
                <a:schemeClr val="tx1"/>
              </a:solidFill>
            </a:endParaRPr>
          </a:p>
        </p:txBody>
      </p:sp>
      <p:sp>
        <p:nvSpPr>
          <p:cNvPr id="10" name="正方形/長方形 9"/>
          <p:cNvSpPr/>
          <p:nvPr/>
        </p:nvSpPr>
        <p:spPr>
          <a:xfrm>
            <a:off x="-3220278" y="198783"/>
            <a:ext cx="2782956" cy="216673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4000" b="1" dirty="0">
                <a:solidFill>
                  <a:schemeClr val="bg1"/>
                </a:solidFill>
              </a:rPr>
              <a:t>コピーして利用してください</a:t>
            </a:r>
          </a:p>
        </p:txBody>
      </p:sp>
      <p:sp>
        <p:nvSpPr>
          <p:cNvPr id="12" name="四角形吹き出し 11"/>
          <p:cNvSpPr/>
          <p:nvPr/>
        </p:nvSpPr>
        <p:spPr>
          <a:xfrm>
            <a:off x="9357344" y="3330123"/>
            <a:ext cx="3529267" cy="2090090"/>
          </a:xfrm>
          <a:prstGeom prst="wedgeRectCallout">
            <a:avLst>
              <a:gd name="adj1" fmla="val -28414"/>
              <a:gd name="adj2" fmla="val -7276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smtClean="0">
                <a:solidFill>
                  <a:schemeClr val="tx1"/>
                </a:solidFill>
              </a:rPr>
              <a:t>元の作品の縦横比を変えないよう</a:t>
            </a:r>
            <a:r>
              <a:rPr kumimoji="1" lang="ja-JP" altLang="en-US" sz="3200" dirty="0" smtClean="0">
                <a:solidFill>
                  <a:schemeClr val="tx1"/>
                </a:solidFill>
              </a:rPr>
              <a:t>に</a:t>
            </a:r>
            <a:r>
              <a:rPr kumimoji="1" lang="ja-JP" altLang="en-US" sz="3200" dirty="0" smtClean="0">
                <a:solidFill>
                  <a:schemeClr val="tx1"/>
                </a:solidFill>
              </a:rPr>
              <a:t>してくださ</a:t>
            </a:r>
            <a:r>
              <a:rPr kumimoji="1" lang="ja-JP" altLang="en-US" sz="3200" dirty="0">
                <a:solidFill>
                  <a:schemeClr val="tx1"/>
                </a:solidFill>
              </a:rPr>
              <a:t>い</a:t>
            </a:r>
            <a:endParaRPr kumimoji="1" lang="ja-JP" altLang="en-US" sz="3200" dirty="0">
              <a:solidFill>
                <a:schemeClr val="tx1"/>
              </a:solidFill>
            </a:endParaRPr>
          </a:p>
        </p:txBody>
      </p:sp>
      <p:sp>
        <p:nvSpPr>
          <p:cNvPr id="13" name="正方形/長方形 12"/>
          <p:cNvSpPr/>
          <p:nvPr/>
        </p:nvSpPr>
        <p:spPr>
          <a:xfrm>
            <a:off x="-3220278" y="7692887"/>
            <a:ext cx="2782956" cy="279584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dirty="0" smtClean="0">
                <a:solidFill>
                  <a:schemeClr val="tx1"/>
                </a:solidFill>
              </a:rPr>
              <a:t>①②ができたら</a:t>
            </a:r>
            <a:endParaRPr kumimoji="1" lang="en-US" altLang="ja-JP" sz="3600" dirty="0" smtClean="0">
              <a:solidFill>
                <a:schemeClr val="tx1"/>
              </a:solidFill>
            </a:endParaRPr>
          </a:p>
          <a:p>
            <a:r>
              <a:rPr kumimoji="1" lang="ja-JP" altLang="en-US" sz="4400" b="1" dirty="0" smtClean="0">
                <a:solidFill>
                  <a:schemeClr val="bg1"/>
                </a:solidFill>
              </a:rPr>
              <a:t>印刷してください</a:t>
            </a:r>
            <a:endParaRPr kumimoji="1" lang="ja-JP" altLang="en-US" sz="4400" b="1" dirty="0">
              <a:solidFill>
                <a:schemeClr val="bg1"/>
              </a:solidFill>
            </a:endParaRPr>
          </a:p>
        </p:txBody>
      </p:sp>
    </p:spTree>
    <p:extLst>
      <p:ext uri="{BB962C8B-B14F-4D97-AF65-F5344CB8AC3E}">
        <p14:creationId xmlns:p14="http://schemas.microsoft.com/office/powerpoint/2010/main" val="3361717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364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2529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0067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TotalTime>
  <Words>93</Words>
  <Application>Microsoft Office PowerPoint</Application>
  <PresentationFormat>ユーザー設定</PresentationFormat>
  <Paragraphs>19</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游ゴシック</vt:lpstr>
      <vt:lpstr>游ゴシック Light</vt:lpstr>
      <vt:lpstr>游明朝</vt:lpstr>
      <vt:lpstr>游明朝 Demibold</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一洋 中西</dc:creator>
  <cp:lastModifiedBy>東京都</cp:lastModifiedBy>
  <cp:revision>11</cp:revision>
  <dcterms:created xsi:type="dcterms:W3CDTF">2021-09-26T01:27:34Z</dcterms:created>
  <dcterms:modified xsi:type="dcterms:W3CDTF">2021-12-17T03:11:15Z</dcterms:modified>
</cp:coreProperties>
</file>