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howGuides="1">
      <p:cViewPr varScale="1">
        <p:scale>
          <a:sx n="89" d="100"/>
          <a:sy n="89" d="100"/>
        </p:scale>
        <p:origin x="1814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小澤　敢太" userId="9eb7d9cd-cd94-411d-b4d0-e908d49aa9d3" providerId="ADAL" clId="{0FDCC22A-E190-4093-A445-31F45A2B5941}"/>
    <pc:docChg chg="modSld">
      <pc:chgData name="小澤　敢太" userId="9eb7d9cd-cd94-411d-b4d0-e908d49aa9d3" providerId="ADAL" clId="{0FDCC22A-E190-4093-A445-31F45A2B5941}" dt="2022-01-20T08:42:32.163" v="0" actId="688"/>
      <pc:docMkLst>
        <pc:docMk/>
      </pc:docMkLst>
      <pc:sldChg chg="modSp mod">
        <pc:chgData name="小澤　敢太" userId="9eb7d9cd-cd94-411d-b4d0-e908d49aa9d3" providerId="ADAL" clId="{0FDCC22A-E190-4093-A445-31F45A2B5941}" dt="2022-01-20T08:42:32.163" v="0" actId="688"/>
        <pc:sldMkLst>
          <pc:docMk/>
          <pc:sldMk cId="0" sldId="256"/>
        </pc:sldMkLst>
        <pc:spChg chg="mod">
          <ac:chgData name="小澤　敢太" userId="9eb7d9cd-cd94-411d-b4d0-e908d49aa9d3" providerId="ADAL" clId="{0FDCC22A-E190-4093-A445-31F45A2B5941}" dt="2022-01-20T08:42:32.163" v="0" actId="688"/>
          <ac:spMkLst>
            <pc:docMk/>
            <pc:sldMk cId="0" sldId="256"/>
            <ac:spMk id="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DE87-797A-4B1F-8A9D-58456217A33F}" type="datetimeFigureOut">
              <a:rPr kumimoji="1" lang="ja-JP" altLang="en-US" smtClean="0"/>
              <a:pPr/>
              <a:t>2022/1/20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CDD9-196E-46AD-B0A0-C467660E09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DE87-797A-4B1F-8A9D-58456217A33F}" type="datetimeFigureOut">
              <a:rPr kumimoji="1" lang="ja-JP" altLang="en-US" smtClean="0"/>
              <a:pPr/>
              <a:t>2022/1/20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CDD9-196E-46AD-B0A0-C467660E09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DE87-797A-4B1F-8A9D-58456217A33F}" type="datetimeFigureOut">
              <a:rPr kumimoji="1" lang="ja-JP" altLang="en-US" smtClean="0"/>
              <a:pPr/>
              <a:t>2022/1/20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CDD9-196E-46AD-B0A0-C467660E09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DE87-797A-4B1F-8A9D-58456217A33F}" type="datetimeFigureOut">
              <a:rPr kumimoji="1" lang="ja-JP" altLang="en-US" smtClean="0"/>
              <a:pPr/>
              <a:t>2022/1/20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CDD9-196E-46AD-B0A0-C467660E09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DE87-797A-4B1F-8A9D-58456217A33F}" type="datetimeFigureOut">
              <a:rPr kumimoji="1" lang="ja-JP" altLang="en-US" smtClean="0"/>
              <a:pPr/>
              <a:t>2022/1/20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CDD9-196E-46AD-B0A0-C467660E09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DE87-797A-4B1F-8A9D-58456217A33F}" type="datetimeFigureOut">
              <a:rPr kumimoji="1" lang="ja-JP" altLang="en-US" smtClean="0"/>
              <a:pPr/>
              <a:t>2022/1/20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CDD9-196E-46AD-B0A0-C467660E09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DE87-797A-4B1F-8A9D-58456217A33F}" type="datetimeFigureOut">
              <a:rPr kumimoji="1" lang="ja-JP" altLang="en-US" smtClean="0"/>
              <a:pPr/>
              <a:t>2022/1/20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CDD9-196E-46AD-B0A0-C467660E09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DE87-797A-4B1F-8A9D-58456217A33F}" type="datetimeFigureOut">
              <a:rPr kumimoji="1" lang="ja-JP" altLang="en-US" smtClean="0"/>
              <a:pPr/>
              <a:t>2022/1/20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CDD9-196E-46AD-B0A0-C467660E09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DE87-797A-4B1F-8A9D-58456217A33F}" type="datetimeFigureOut">
              <a:rPr kumimoji="1" lang="ja-JP" altLang="en-US" smtClean="0"/>
              <a:pPr/>
              <a:t>2022/1/20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CDD9-196E-46AD-B0A0-C467660E09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DE87-797A-4B1F-8A9D-58456217A33F}" type="datetimeFigureOut">
              <a:rPr kumimoji="1" lang="ja-JP" altLang="en-US" smtClean="0"/>
              <a:pPr/>
              <a:t>2022/1/20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CDD9-196E-46AD-B0A0-C467660E09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DE87-797A-4B1F-8A9D-58456217A33F}" type="datetimeFigureOut">
              <a:rPr kumimoji="1" lang="ja-JP" altLang="en-US" smtClean="0"/>
              <a:pPr/>
              <a:t>2022/1/20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CDD9-196E-46AD-B0A0-C467660E09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0DE87-797A-4B1F-8A9D-58456217A33F}" type="datetimeFigureOut">
              <a:rPr kumimoji="1" lang="ja-JP" altLang="en-US" smtClean="0"/>
              <a:pPr/>
              <a:t>2022/1/20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4CDD9-196E-46AD-B0A0-C467660E09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3425" t="6734" b="2144"/>
          <a:stretch>
            <a:fillRect/>
          </a:stretch>
        </p:blipFill>
        <p:spPr bwMode="auto">
          <a:xfrm>
            <a:off x="1" y="188640"/>
            <a:ext cx="9144000" cy="6120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五角形 4"/>
          <p:cNvSpPr/>
          <p:nvPr/>
        </p:nvSpPr>
        <p:spPr>
          <a:xfrm rot="2816585" flipV="1">
            <a:off x="4759379" y="3758119"/>
            <a:ext cx="192542" cy="575693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四角形吹き出し 5"/>
          <p:cNvSpPr/>
          <p:nvPr/>
        </p:nvSpPr>
        <p:spPr>
          <a:xfrm>
            <a:off x="4427984" y="4653136"/>
            <a:ext cx="1008112" cy="576064"/>
          </a:xfrm>
          <a:prstGeom prst="wedgeRectCallout">
            <a:avLst>
              <a:gd name="adj1" fmla="val -8831"/>
              <a:gd name="adj2" fmla="val -131803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/>
              <a:t>晴海</a:t>
            </a:r>
            <a:r>
              <a:rPr kumimoji="1" lang="en-US" altLang="ja-JP" sz="1200" b="1" dirty="0"/>
              <a:t>H</a:t>
            </a:r>
            <a:r>
              <a:rPr kumimoji="1" lang="ja-JP" altLang="en-US" sz="1200" b="1" dirty="0"/>
              <a:t>Ｊ岸壁</a:t>
            </a:r>
            <a:endParaRPr kumimoji="1" lang="en-US" altLang="ja-JP" sz="1200" b="1" dirty="0"/>
          </a:p>
        </p:txBody>
      </p:sp>
      <p:sp>
        <p:nvSpPr>
          <p:cNvPr id="7" name="円/楕円 6"/>
          <p:cNvSpPr/>
          <p:nvPr/>
        </p:nvSpPr>
        <p:spPr>
          <a:xfrm rot="19179738">
            <a:off x="3093131" y="4854038"/>
            <a:ext cx="504056" cy="288032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四角形吹き出し 7"/>
          <p:cNvSpPr/>
          <p:nvPr/>
        </p:nvSpPr>
        <p:spPr>
          <a:xfrm>
            <a:off x="3419872" y="5517232"/>
            <a:ext cx="792088" cy="432048"/>
          </a:xfrm>
          <a:prstGeom prst="wedgeRectCallout">
            <a:avLst>
              <a:gd name="adj1" fmla="val -49821"/>
              <a:gd name="adj2" fmla="val -138196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b="1" dirty="0"/>
              <a:t>ゲート</a:t>
            </a:r>
            <a:endParaRPr kumimoji="1" lang="en-US" altLang="ja-JP" sz="1200" b="1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796136" y="3779102"/>
            <a:ext cx="2880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dirty="0"/>
              <a:t>〒</a:t>
            </a:r>
            <a:r>
              <a:rPr lang="en-US" altLang="ja-JP" dirty="0"/>
              <a:t>104-0053 </a:t>
            </a:r>
            <a:r>
              <a:rPr lang="ja-JP" altLang="ja-JP" dirty="0"/>
              <a:t>東京都中央区晴海５丁目５</a:t>
            </a:r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308C8A78383F6439D96DC815C20A98B" ma:contentTypeVersion="10" ma:contentTypeDescription="新しいドキュメントを作成します。" ma:contentTypeScope="" ma:versionID="6806b4537c74952362d86c09400abe49">
  <xsd:schema xmlns:xsd="http://www.w3.org/2001/XMLSchema" xmlns:xs="http://www.w3.org/2001/XMLSchema" xmlns:p="http://schemas.microsoft.com/office/2006/metadata/properties" xmlns:ns2="732ed492-646b-42e5-887e-69ec90794a9c" xmlns:ns3="bc965758-b1e7-4112-bacc-ac8e919bf288" targetNamespace="http://schemas.microsoft.com/office/2006/metadata/properties" ma:root="true" ma:fieldsID="ac72ea8ce389825a6db85520870392d0" ns2:_="" ns3:_="">
    <xsd:import namespace="732ed492-646b-42e5-887e-69ec90794a9c"/>
    <xsd:import namespace="bc965758-b1e7-4112-bacc-ac8e919bf2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2ed492-646b-42e5-887e-69ec90794a9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965758-b1e7-4112-bacc-ac8e919bf2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EF36D98-F4D5-4785-8272-F26DB8C5F83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9215585-2F7D-4B27-B4AA-7B8A96C46C70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732ed492-646b-42e5-887e-69ec90794a9c"/>
    <ds:schemaRef ds:uri="bc965758-b1e7-4112-bacc-ac8e919bf288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BA22035-653E-42E1-9C37-B445DE7BAC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32ed492-646b-42e5-887e-69ec90794a9c"/>
    <ds:schemaRef ds:uri="bc965758-b1e7-4112-bacc-ac8e919bf2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12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yamamuroy</dc:creator>
  <cp:lastModifiedBy>東京都</cp:lastModifiedBy>
  <cp:revision>6</cp:revision>
  <dcterms:created xsi:type="dcterms:W3CDTF">2016-10-18T09:20:37Z</dcterms:created>
  <dcterms:modified xsi:type="dcterms:W3CDTF">2022-01-20T08:54:04Z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0x0101008308C8A78383F6439D96DC815C20A98B</vt:lpwstr>
  </property>
</Properties>
</file>