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200" d="100"/>
          <a:sy n="200" d="100"/>
        </p:scale>
        <p:origin x="-660" y="-3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DE87-797A-4B1F-8A9D-58456217A33F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CDD9-196E-46AD-B0A0-C467660E09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425" t="6734" b="2144"/>
          <a:stretch>
            <a:fillRect/>
          </a:stretch>
        </p:blipFill>
        <p:spPr bwMode="auto">
          <a:xfrm>
            <a:off x="1" y="188640"/>
            <a:ext cx="914400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五角形 4"/>
          <p:cNvSpPr/>
          <p:nvPr/>
        </p:nvSpPr>
        <p:spPr>
          <a:xfrm rot="2798228" flipV="1">
            <a:off x="2599139" y="5558319"/>
            <a:ext cx="192542" cy="575693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吹き出し 5"/>
          <p:cNvSpPr/>
          <p:nvPr/>
        </p:nvSpPr>
        <p:spPr>
          <a:xfrm>
            <a:off x="3419872" y="5578534"/>
            <a:ext cx="1008112" cy="576064"/>
          </a:xfrm>
          <a:prstGeom prst="wedgeRectCallout">
            <a:avLst>
              <a:gd name="adj1" fmla="val -94811"/>
              <a:gd name="adj2" fmla="val -2102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晴海</a:t>
            </a:r>
            <a:r>
              <a:rPr kumimoji="1" lang="en-US" altLang="ja-JP" sz="1200" b="1" dirty="0" smtClean="0"/>
              <a:t>HL</a:t>
            </a:r>
            <a:r>
              <a:rPr kumimoji="1" lang="ja-JP" altLang="en-US" sz="1200" b="1" dirty="0" smtClean="0"/>
              <a:t>岸壁</a:t>
            </a:r>
            <a:endParaRPr kumimoji="1" lang="en-US" altLang="ja-JP" sz="1200" b="1" dirty="0" smtClean="0"/>
          </a:p>
        </p:txBody>
      </p:sp>
      <p:sp>
        <p:nvSpPr>
          <p:cNvPr id="7" name="円/楕円 6"/>
          <p:cNvSpPr/>
          <p:nvPr/>
        </p:nvSpPr>
        <p:spPr>
          <a:xfrm rot="19179738">
            <a:off x="3093131" y="4854038"/>
            <a:ext cx="504056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3995936" y="4575134"/>
            <a:ext cx="792088" cy="432048"/>
          </a:xfrm>
          <a:prstGeom prst="wedgeRectCallout">
            <a:avLst>
              <a:gd name="adj1" fmla="val -106339"/>
              <a:gd name="adj2" fmla="val 348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ゲート</a:t>
            </a:r>
            <a:endParaRPr kumimoji="1" lang="en-US" altLang="ja-JP" sz="12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996952"/>
            <a:ext cx="6408712" cy="3981745"/>
          </a:xfrm>
          <a:prstGeom prst="rect">
            <a:avLst/>
          </a:prstGeom>
        </p:spPr>
      </p:pic>
      <p:sp>
        <p:nvSpPr>
          <p:cNvPr id="5" name="五角形 4"/>
          <p:cNvSpPr/>
          <p:nvPr/>
        </p:nvSpPr>
        <p:spPr>
          <a:xfrm rot="2798228" flipV="1">
            <a:off x="4615363" y="6261721"/>
            <a:ext cx="192542" cy="575693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吹き出し 5"/>
          <p:cNvSpPr/>
          <p:nvPr/>
        </p:nvSpPr>
        <p:spPr>
          <a:xfrm>
            <a:off x="5436096" y="6281936"/>
            <a:ext cx="1008112" cy="576064"/>
          </a:xfrm>
          <a:prstGeom prst="wedgeRectCallout">
            <a:avLst>
              <a:gd name="adj1" fmla="val -94811"/>
              <a:gd name="adj2" fmla="val -2102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晴海</a:t>
            </a:r>
            <a:r>
              <a:rPr kumimoji="1" lang="en-US" altLang="ja-JP" sz="1200" b="1" dirty="0" smtClean="0"/>
              <a:t>HL</a:t>
            </a:r>
            <a:r>
              <a:rPr kumimoji="1" lang="ja-JP" altLang="en-US" sz="1200" b="1" dirty="0" smtClean="0"/>
              <a:t>岸壁</a:t>
            </a:r>
            <a:endParaRPr kumimoji="1" lang="en-US" altLang="ja-JP" sz="1200" b="1" dirty="0" smtClean="0"/>
          </a:p>
        </p:txBody>
      </p:sp>
      <p:sp>
        <p:nvSpPr>
          <p:cNvPr id="7" name="円/楕円 6"/>
          <p:cNvSpPr/>
          <p:nvPr/>
        </p:nvSpPr>
        <p:spPr>
          <a:xfrm rot="19179738">
            <a:off x="5685419" y="4932040"/>
            <a:ext cx="504056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6438798" y="5167380"/>
            <a:ext cx="792088" cy="432048"/>
          </a:xfrm>
          <a:prstGeom prst="wedgeRectCallout">
            <a:avLst>
              <a:gd name="adj1" fmla="val -88902"/>
              <a:gd name="adj2" fmla="val -5111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ゲート</a:t>
            </a:r>
            <a:endParaRPr kumimoji="1" lang="en-US" altLang="ja-JP" sz="1200" b="1" dirty="0" smtClean="0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5436096" y="4653136"/>
            <a:ext cx="504056" cy="57606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7" idx="3"/>
          </p:cNvCxnSpPr>
          <p:nvPr/>
        </p:nvCxnSpPr>
        <p:spPr>
          <a:xfrm flipH="1">
            <a:off x="4711635" y="5269033"/>
            <a:ext cx="1155889" cy="1012903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000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308C8A78383F6439D96DC815C20A98B" ma:contentTypeVersion="10" ma:contentTypeDescription="新しいドキュメントを作成します。" ma:contentTypeScope="" ma:versionID="6806b4537c74952362d86c09400abe49">
  <xsd:schema xmlns:xsd="http://www.w3.org/2001/XMLSchema" xmlns:xs="http://www.w3.org/2001/XMLSchema" xmlns:p="http://schemas.microsoft.com/office/2006/metadata/properties" xmlns:ns2="732ed492-646b-42e5-887e-69ec90794a9c" xmlns:ns3="bc965758-b1e7-4112-bacc-ac8e919bf288" targetNamespace="http://schemas.microsoft.com/office/2006/metadata/properties" ma:root="true" ma:fieldsID="ac72ea8ce389825a6db85520870392d0" ns2:_="" ns3:_="">
    <xsd:import namespace="732ed492-646b-42e5-887e-69ec90794a9c"/>
    <xsd:import namespace="bc965758-b1e7-4112-bacc-ac8e919bf2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ed492-646b-42e5-887e-69ec90794a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65758-b1e7-4112-bacc-ac8e919bf2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215585-2F7D-4B27-B4AA-7B8A96C46C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EF36D98-F4D5-4785-8272-F26DB8C5F8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A22035-653E-42E1-9C37-B445DE7BAC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2ed492-646b-42e5-887e-69ec90794a9c"/>
    <ds:schemaRef ds:uri="bc965758-b1e7-4112-bacc-ac8e919bf2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yamamuroy</dc:creator>
  <cp:lastModifiedBy>x272</cp:lastModifiedBy>
  <cp:revision>7</cp:revision>
  <dcterms:created xsi:type="dcterms:W3CDTF">2016-10-18T09:20:37Z</dcterms:created>
  <dcterms:modified xsi:type="dcterms:W3CDTF">2021-12-13T02:45:03Z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0x0101008308C8A78383F6439D96DC815C20A98B</vt:lpwstr>
  </property>
</Properties>
</file>