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0688638" cy="15124113"/>
  <p:notesSz cx="15124113" cy="1068863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
[Sources]
- 図書館一般開放スケジュール（9月～3月）.xlsx（ユーザー提供）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c112193bfe.jpeg"/>
          <p:cNvPicPr>
            <a:picLocks noChangeAspect="1"/>
          </p:cNvPicPr>
          <p:nvPr/>
        </p:nvPicPr>
        <p:blipFill>
          <a:blip r:embed="rId3"/>
          <a:srcRect t="2837" b="2837"/>
          <a:stretch/>
        </p:blipFill>
        <p:spPr>
          <a:xfrm>
            <a:off x="0" y="0"/>
            <a:ext cx="10689336" cy="15124176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58368" y="658368"/>
            <a:ext cx="9372600" cy="13789152"/>
          </a:xfrm>
          <a:prstGeom prst="roundRect">
            <a:avLst>
              <a:gd name="adj" fmla="val 780"/>
            </a:avLst>
          </a:prstGeom>
          <a:solidFill>
            <a:srgbClr val="FFFFFF">
              <a:alpha val="90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blurRad="27940" dist="15240" dir="2700000" algn="bl" rotWithShape="0">
              <a:srgbClr val="000000">
                <a:alpha val="18000"/>
              </a:srgbClr>
            </a:outerShdw>
          </a:effectLst>
        </p:spPr>
      </p:sp>
      <p:sp>
        <p:nvSpPr>
          <p:cNvPr id="4" name="Shape 1"/>
          <p:cNvSpPr/>
          <p:nvPr/>
        </p:nvSpPr>
        <p:spPr>
          <a:xfrm>
            <a:off x="960120" y="868680"/>
            <a:ext cx="8769096" cy="1993392"/>
          </a:xfrm>
          <a:prstGeom prst="roundRect">
            <a:avLst>
              <a:gd name="adj" fmla="val 2752"/>
            </a:avLst>
          </a:prstGeom>
          <a:solidFill>
            <a:srgbClr val="0B5B8C">
              <a:alpha val="98000"/>
            </a:srgbClr>
          </a:solidFill>
          <a:ln w="12700">
            <a:solidFill>
              <a:srgbClr val="FFFFFF">
                <a:alpha val="22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280160" y="1078992"/>
            <a:ext cx="812901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D98B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地域のみなさまへ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115568" y="1417320"/>
            <a:ext cx="8458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新島高等学校図書館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115568" y="1920240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kern="0" spc="130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一般開放予定</a:t>
            </a:r>
            <a:endParaRPr lang="en-US" sz="3800" dirty="0"/>
          </a:p>
        </p:txBody>
      </p:sp>
      <p:sp>
        <p:nvSpPr>
          <p:cNvPr id="8" name="Shape 5"/>
          <p:cNvSpPr/>
          <p:nvPr/>
        </p:nvSpPr>
        <p:spPr>
          <a:xfrm>
            <a:off x="1856232" y="3108960"/>
            <a:ext cx="6976872" cy="786384"/>
          </a:xfrm>
          <a:prstGeom prst="roundRect">
            <a:avLst>
              <a:gd name="adj" fmla="val 4651"/>
            </a:avLst>
          </a:prstGeom>
          <a:solidFill>
            <a:srgbClr val="FFF2D7"/>
          </a:solidFill>
          <a:ln w="19050">
            <a:solidFill>
              <a:srgbClr val="F39A2E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1993392" y="3264408"/>
            <a:ext cx="670255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9B4D0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開放時間  9:00 ～ 12:00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188720" y="4133088"/>
            <a:ext cx="831189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5B8C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2026年9月 ～ 2027年3月</a:t>
            </a:r>
            <a:endParaRPr lang="en-US" sz="18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170432" y="4645152"/>
          <a:ext cx="8348472" cy="6291072"/>
        </p:xfrm>
        <a:graphic>
          <a:graphicData uri="http://schemas.openxmlformats.org/drawingml/2006/table">
            <a:tbl>
              <a:tblPr/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25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836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B8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b="1" dirty="0">
                          <a:solidFill>
                            <a:srgbClr val="FFFFFF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開放予定日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5B8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494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9月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19日（土）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63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10月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3日（土）・12日（月・祝）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63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11月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14日（土）・28日（土）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96112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12月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12日（土）・19日（土）・26日（土）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86384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9日（土）・30日（土）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2月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11日（木・祝）・13日（土）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412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3月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900" dirty="0">
                          <a:solidFill>
                            <a:srgbClr val="183A4A"/>
                          </a:solidFill>
                          <a:latin typeface="Noto Sans CJK JP" pitchFamily="34" charset="0"/>
                          <a:ea typeface="Noto Sans CJK JP" pitchFamily="34" charset="-122"/>
                          <a:cs typeface="Noto Sans CJK JP" pitchFamily="34" charset="-120"/>
                        </a:rPr>
                        <a:t>20日（土）・22日（月・休）</a:t>
                      </a:r>
                      <a:endParaRPr lang="en-US" sz="1900" dirty="0">
                        <a:latin typeface="Noto Sans CJK JP" charset="0"/>
                        <a:ea typeface="Noto Sans CJK JP" charset="0"/>
                        <a:cs typeface="Noto Sans CJK JP" charset="0"/>
                      </a:endParaRPr>
                    </a:p>
                  </a:txBody>
                  <a:tcPr marT="91440" marB="91440" anchor="ctr">
                    <a:lnL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7C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C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Text 8"/>
          <p:cNvSpPr/>
          <p:nvPr/>
        </p:nvSpPr>
        <p:spPr>
          <a:xfrm>
            <a:off x="1234440" y="10881360"/>
            <a:ext cx="8229600" cy="6217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 marL="0" indent="0" algn="l">
              <a:buNone/>
            </a:pPr>
            <a:r>
              <a:rPr lang="en-US" sz="1350" dirty="0">
                <a:solidFill>
                  <a:srgbClr val="5D657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注）校内行事等の理由で変更となる場合もあります。</a:t>
            </a:r>
            <a:endParaRPr lang="en-US" sz="1350" dirty="0"/>
          </a:p>
          <a:p>
            <a:pPr marL="0" indent="0" algn="l">
              <a:buNone/>
            </a:pPr>
            <a:r>
              <a:rPr lang="en-US" sz="1350" dirty="0">
                <a:solidFill>
                  <a:srgbClr val="5D6570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変更・中止の際は高校HP等にて周知します。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3346704" y="11612880"/>
            <a:ext cx="3995928" cy="658368"/>
          </a:xfrm>
          <a:prstGeom prst="roundRect">
            <a:avLst>
              <a:gd name="adj" fmla="val 6944"/>
            </a:avLst>
          </a:prstGeom>
          <a:solidFill>
            <a:srgbClr val="F39A2E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3483864" y="11740896"/>
            <a:ext cx="372160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FFFFFF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全14回 開放予定</a:t>
            </a:r>
            <a:endParaRPr lang="en-US" sz="2100" dirty="0"/>
          </a:p>
        </p:txBody>
      </p:sp>
      <p:sp>
        <p:nvSpPr>
          <p:cNvPr id="15" name="Text 11"/>
          <p:cNvSpPr/>
          <p:nvPr/>
        </p:nvSpPr>
        <p:spPr>
          <a:xfrm>
            <a:off x="1234440" y="12545568"/>
            <a:ext cx="8229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b="1" kern="0" spc="50" dirty="0">
                <a:solidFill>
                  <a:srgbClr val="A95314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本と出会う、島のひととき。</a:t>
            </a:r>
            <a:endParaRPr lang="en-US" sz="2700" dirty="0"/>
          </a:p>
        </p:txBody>
      </p:sp>
      <p:sp>
        <p:nvSpPr>
          <p:cNvPr id="16" name="Text 12"/>
          <p:cNvSpPr/>
          <p:nvPr/>
        </p:nvSpPr>
        <p:spPr>
          <a:xfrm>
            <a:off x="1234440" y="13350240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1475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東京都立新島高等学校</a:t>
            </a:r>
            <a:endParaRPr lang="en-US" sz="1800" dirty="0"/>
          </a:p>
        </p:txBody>
      </p:sp>
      <p:sp>
        <p:nvSpPr>
          <p:cNvPr id="17" name="Text 13"/>
          <p:cNvSpPr/>
          <p:nvPr/>
        </p:nvSpPr>
        <p:spPr>
          <a:xfrm>
            <a:off x="1234440" y="13789152"/>
            <a:ext cx="8229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52788A"/>
                </a:solidFill>
                <a:latin typeface="Noto Sans CJK JP" pitchFamily="34" charset="0"/>
                <a:ea typeface="Noto Sans CJK JP" pitchFamily="34" charset="-122"/>
                <a:cs typeface="Noto Sans CJK JP" pitchFamily="34" charset="-120"/>
              </a:rPr>
              <a:t>図書館 一般開放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JP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JP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東京都立新島高等学校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新島高等学校図書館 一般開放予定（9月～3月）</dc:title>
  <dc:subject>新島高等学校図書館 一般開放予定</dc:subject>
  <dc:creator>鈴木　裕史</dc:creator>
  <cp:lastModifiedBy>鈴木　裕史</cp:lastModifiedBy>
  <cp:revision>2</cp:revision>
  <dcterms:created xsi:type="dcterms:W3CDTF">2026-09-03T00:26:50Z</dcterms:created>
  <dcterms:modified xsi:type="dcterms:W3CDTF">2026-09-07T23:47:33Z</dcterms:modified>
</cp:coreProperties>
</file>