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4"/>
  </p:sldMasterIdLst>
  <p:notesMasterIdLst>
    <p:notesMasterId r:id="rId6"/>
  </p:notesMasterIdLst>
  <p:sldIdLst>
    <p:sldId id="257" r:id="rId5"/>
  </p:sldIdLst>
  <p:sldSz cx="12192000" cy="9144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C3BF"/>
    <a:srgbClr val="BDF7F7"/>
    <a:srgbClr val="E8E8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E4ADCE-FC9F-2D41-BFE1-331B073DDFB2}" v="398" dt="2026-04-17T13:49:12.818"/>
    <p1510:client id="{3A17C4FF-AC64-7F89-22B0-07EC9169F5E9}" v="60" dt="2026-04-17T13:21:48.402"/>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淡色スタイル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2" d="100"/>
          <a:sy n="52" d="100"/>
        </p:scale>
        <p:origin x="1843" y="26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12DFA3-C7BF-474A-AF1B-15F885C6B069}" type="datetimeFigureOut">
              <a:rPr kumimoji="1" lang="ja-JP" altLang="en-US" smtClean="0"/>
              <a:t>2026/4/22</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D3C52E-231B-4262-AF3E-7BE8893ADB47}" type="slidenum">
              <a:rPr kumimoji="1" lang="ja-JP" altLang="en-US" smtClean="0"/>
              <a:t>‹#›</a:t>
            </a:fld>
            <a:endParaRPr kumimoji="1" lang="ja-JP" altLang="en-US"/>
          </a:p>
        </p:txBody>
      </p:sp>
    </p:spTree>
    <p:extLst>
      <p:ext uri="{BB962C8B-B14F-4D97-AF65-F5344CB8AC3E}">
        <p14:creationId xmlns:p14="http://schemas.microsoft.com/office/powerpoint/2010/main" val="414412102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200" b="0" i="0" u="none" strike="noStrike" kern="1200" baseline="0">
              <a:solidFill>
                <a:schemeClr val="tx1"/>
              </a:solidFill>
              <a:latin typeface="+mn-lt"/>
              <a:ea typeface="+mn-ea"/>
              <a:cs typeface="+mn-cs"/>
            </a:endParaRPr>
          </a:p>
          <a:p>
            <a:r>
              <a:rPr kumimoji="1" lang="ja-JP" altLang="en-US" sz="1200" b="0" i="0" u="none" strike="noStrike" kern="1200" baseline="0">
                <a:solidFill>
                  <a:schemeClr val="tx1"/>
                </a:solidFill>
                <a:latin typeface="+mn-lt"/>
                <a:ea typeface="+mn-ea"/>
                <a:cs typeface="+mn-cs"/>
              </a:rPr>
              <a:t> １．記事の構成 </a:t>
            </a:r>
          </a:p>
          <a:p>
            <a:r>
              <a:rPr kumimoji="1" lang="ja-JP" altLang="en-US" sz="1200" b="0" i="0" u="none" strike="noStrike" kern="1200" baseline="0">
                <a:solidFill>
                  <a:schemeClr val="tx1"/>
                </a:solidFill>
                <a:latin typeface="+mn-lt"/>
                <a:ea typeface="+mn-ea"/>
                <a:cs typeface="+mn-cs"/>
              </a:rPr>
              <a:t>今回は、以下の項目を参考に「</a:t>
            </a:r>
            <a:r>
              <a:rPr kumimoji="1" lang="en-US" altLang="ja-JP" sz="1200" b="0" i="0" u="none" strike="noStrike" kern="1200" baseline="0">
                <a:solidFill>
                  <a:schemeClr val="tx1"/>
                </a:solidFill>
                <a:latin typeface="+mn-lt"/>
                <a:ea typeface="+mn-ea"/>
                <a:cs typeface="+mn-cs"/>
              </a:rPr>
              <a:t>R7</a:t>
            </a:r>
            <a:r>
              <a:rPr kumimoji="1" lang="ja-JP" altLang="en-US" sz="1200" b="0" i="0" u="none" strike="noStrike" kern="1200" baseline="0">
                <a:solidFill>
                  <a:schemeClr val="tx1"/>
                </a:solidFill>
                <a:latin typeface="+mn-lt"/>
                <a:ea typeface="+mn-ea"/>
                <a:cs typeface="+mn-cs"/>
              </a:rPr>
              <a:t>年度の活動報告」を作成してください。 </a:t>
            </a:r>
          </a:p>
          <a:p>
            <a:r>
              <a:rPr kumimoji="1" lang="ja-JP" altLang="en-US" sz="1200" b="0" i="0" u="none" strike="noStrike" kern="1200" baseline="0">
                <a:solidFill>
                  <a:schemeClr val="tx1"/>
                </a:solidFill>
                <a:latin typeface="+mn-lt"/>
                <a:ea typeface="+mn-ea"/>
                <a:cs typeface="+mn-cs"/>
              </a:rPr>
              <a:t>参加した大会、行事、地域のイベント、合宿、校内での取り組み、日頃の活動風景 写真がある場合は、写真データも一緒に提出してください </a:t>
            </a:r>
            <a:endParaRPr kumimoji="1" lang="en-US" altLang="ja-JP" sz="1200" b="0" i="0" u="none" strike="noStrike" kern="1200" baseline="0">
              <a:solidFill>
                <a:schemeClr val="tx1"/>
              </a:solidFill>
              <a:latin typeface="+mn-lt"/>
              <a:ea typeface="+mn-ea"/>
              <a:cs typeface="+mn-cs"/>
            </a:endParaRPr>
          </a:p>
          <a:p>
            <a:endParaRPr kumimoji="1" lang="ja-JP" altLang="en-US" sz="1200" b="0" i="0" u="none" strike="noStrike" kern="1200" baseline="0">
              <a:solidFill>
                <a:schemeClr val="tx1"/>
              </a:solidFill>
              <a:latin typeface="+mn-lt"/>
              <a:ea typeface="+mn-ea"/>
              <a:cs typeface="+mn-cs"/>
            </a:endParaRPr>
          </a:p>
          <a:p>
            <a:r>
              <a:rPr kumimoji="1" lang="zh-TW" altLang="en-US" sz="1200" b="0" i="0" u="none" strike="noStrike" kern="1200" baseline="0">
                <a:solidFill>
                  <a:schemeClr val="tx1"/>
                </a:solidFill>
                <a:latin typeface="+mn-lt"/>
                <a:ea typeface="+mn-ea"/>
                <a:cs typeface="+mn-cs"/>
              </a:rPr>
              <a:t>２．注意事項 </a:t>
            </a:r>
          </a:p>
          <a:p>
            <a:r>
              <a:rPr kumimoji="1" lang="ja-JP" altLang="en-US" sz="1200" b="0" i="0" u="none" strike="noStrike" kern="1200" baseline="0">
                <a:solidFill>
                  <a:schemeClr val="tx1"/>
                </a:solidFill>
                <a:latin typeface="+mn-lt"/>
                <a:ea typeface="+mn-ea"/>
                <a:cs typeface="+mn-cs"/>
              </a:rPr>
              <a:t>以下の項目、全てを確認してください。１つでも、チェックできない項目がある場合は、確認を済ませてから提出してください。 </a:t>
            </a:r>
          </a:p>
          <a:p>
            <a:endParaRPr kumimoji="1" lang="en-US" altLang="ja-JP" sz="1200" b="0" i="0" u="none" strike="noStrike" kern="1200" baseline="0">
              <a:solidFill>
                <a:schemeClr val="tx1"/>
              </a:solidFill>
              <a:latin typeface="+mn-lt"/>
              <a:ea typeface="+mn-ea"/>
              <a:cs typeface="+mn-cs"/>
            </a:endParaRPr>
          </a:p>
          <a:p>
            <a:r>
              <a:rPr kumimoji="1" lang="ja-JP" altLang="en-US" sz="1200" b="0" i="0" u="none" strike="noStrike" kern="1200" baseline="0">
                <a:solidFill>
                  <a:schemeClr val="tx1"/>
                </a:solidFill>
                <a:latin typeface="+mn-lt"/>
                <a:ea typeface="+mn-ea"/>
                <a:cs typeface="+mn-cs"/>
              </a:rPr>
              <a:t>□　写真データのタイトルはその行事名にした。</a:t>
            </a:r>
          </a:p>
          <a:p>
            <a:r>
              <a:rPr kumimoji="1" lang="ja-JP" altLang="en-US" sz="1200" b="0" i="0" u="none" strike="noStrike" kern="1200" baseline="0">
                <a:solidFill>
                  <a:schemeClr val="tx1"/>
                </a:solidFill>
                <a:latin typeface="+mn-lt"/>
                <a:ea typeface="+mn-ea"/>
                <a:cs typeface="+mn-cs"/>
              </a:rPr>
              <a:t>□　写真に写っている全ての部員に、</a:t>
            </a:r>
            <a:r>
              <a:rPr kumimoji="1" lang="en-US" altLang="ja-JP" sz="1200" b="0" i="0" u="none" strike="noStrike" kern="1200" baseline="0">
                <a:solidFill>
                  <a:schemeClr val="tx1"/>
                </a:solidFill>
                <a:latin typeface="+mn-lt"/>
                <a:ea typeface="+mn-ea"/>
                <a:cs typeface="+mn-cs"/>
              </a:rPr>
              <a:t>HP</a:t>
            </a:r>
            <a:r>
              <a:rPr kumimoji="1" lang="ja-JP" altLang="en-US" sz="1200" b="0" i="0" u="none" strike="noStrike" kern="1200" baseline="0">
                <a:solidFill>
                  <a:schemeClr val="tx1"/>
                </a:solidFill>
                <a:latin typeface="+mn-lt"/>
                <a:ea typeface="+mn-ea"/>
                <a:cs typeface="+mn-cs"/>
              </a:rPr>
              <a:t>掲載の承諾を得た。</a:t>
            </a:r>
          </a:p>
          <a:p>
            <a:r>
              <a:rPr kumimoji="1" lang="ja-JP" altLang="en-US" sz="1200" b="0" i="0" u="none" strike="noStrike" kern="1200" baseline="0">
                <a:solidFill>
                  <a:schemeClr val="tx1"/>
                </a:solidFill>
                <a:latin typeface="+mn-lt"/>
                <a:ea typeface="+mn-ea"/>
                <a:cs typeface="+mn-cs"/>
              </a:rPr>
              <a:t>□　写真や記事内には、個人名が掲載されていない。</a:t>
            </a:r>
          </a:p>
          <a:p>
            <a:r>
              <a:rPr kumimoji="1" lang="ja-JP" altLang="en-US" sz="1200" b="0" i="0" u="none" strike="noStrike" kern="1200" baseline="0">
                <a:solidFill>
                  <a:schemeClr val="tx1"/>
                </a:solidFill>
                <a:latin typeface="+mn-lt"/>
                <a:ea typeface="+mn-ea"/>
                <a:cs typeface="+mn-cs"/>
              </a:rPr>
              <a:t>□　記事は、インターネット上に掲載するのに適切な表現を用いており、誤字脱字もない。</a:t>
            </a:r>
            <a:endParaRPr kumimoji="1" lang="ja-JP" altLang="en-US" b="1">
              <a:solidFill>
                <a:srgbClr val="FF0000"/>
              </a:solidFill>
            </a:endParaRPr>
          </a:p>
        </p:txBody>
      </p:sp>
      <p:sp>
        <p:nvSpPr>
          <p:cNvPr id="4" name="スライド番号プレースホルダー 3"/>
          <p:cNvSpPr>
            <a:spLocks noGrp="1"/>
          </p:cNvSpPr>
          <p:nvPr>
            <p:ph type="sldNum" sz="quarter" idx="5"/>
          </p:nvPr>
        </p:nvSpPr>
        <p:spPr/>
        <p:txBody>
          <a:bodyPr/>
          <a:lstStyle/>
          <a:p>
            <a:fld id="{CBD3C52E-231B-4262-AF3E-7BE8893ADB47}" type="slidenum">
              <a:rPr kumimoji="1" lang="ja-JP" altLang="en-US" smtClean="0"/>
              <a:t>1</a:t>
            </a:fld>
            <a:endParaRPr kumimoji="1" lang="ja-JP" altLang="en-US"/>
          </a:p>
        </p:txBody>
      </p:sp>
    </p:spTree>
    <p:extLst>
      <p:ext uri="{BB962C8B-B14F-4D97-AF65-F5344CB8AC3E}">
        <p14:creationId xmlns:p14="http://schemas.microsoft.com/office/powerpoint/2010/main" val="609817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496484"/>
            <a:ext cx="10363200" cy="3183467"/>
          </a:xfrm>
        </p:spPr>
        <p:txBody>
          <a:bodyPr anchor="b"/>
          <a:lstStyle>
            <a:lvl1pPr algn="ctr">
              <a:defRPr sz="8000"/>
            </a:lvl1pPr>
          </a:lstStyle>
          <a:p>
            <a:r>
              <a:rPr lang="ja-JP" altLang="en-US"/>
              <a:t>マスター タイトルの書式設定</a:t>
            </a:r>
            <a:endParaRPr lang="en-US"/>
          </a:p>
        </p:txBody>
      </p:sp>
      <p:sp>
        <p:nvSpPr>
          <p:cNvPr id="3" name="Subtitle 2"/>
          <p:cNvSpPr>
            <a:spLocks noGrp="1"/>
          </p:cNvSpPr>
          <p:nvPr>
            <p:ph type="subTitle" idx="1"/>
          </p:nvPr>
        </p:nvSpPr>
        <p:spPr>
          <a:xfrm>
            <a:off x="1524000" y="4802717"/>
            <a:ext cx="9144000" cy="220768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C764DE79-268F-4C1A-8933-263129D2AF90}" type="datetimeFigureOut">
              <a:rPr lang="en-US" dirty="0"/>
              <a:t>4/22/2026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64025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C764DE79-268F-4C1A-8933-263129D2AF90}" type="datetimeFigureOut">
              <a:rPr lang="en-US" dirty="0"/>
              <a:t>4/22/2026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119833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486834"/>
            <a:ext cx="2628900" cy="7749117"/>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838201" y="486834"/>
            <a:ext cx="7734300" cy="77491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C764DE79-268F-4C1A-8933-263129D2AF90}" type="datetimeFigureOut">
              <a:rPr lang="en-US" dirty="0"/>
              <a:t>4/22/2026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812752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graphicFrame>
        <p:nvGraphicFramePr>
          <p:cNvPr id="3" name="表 2">
            <a:extLst>
              <a:ext uri="{FF2B5EF4-FFF2-40B4-BE49-F238E27FC236}">
                <a16:creationId xmlns:a16="http://schemas.microsoft.com/office/drawing/2014/main" id="{47075742-AE01-C7E2-B3DF-01C5D7E352A8}"/>
              </a:ext>
            </a:extLst>
          </p:cNvPr>
          <p:cNvGraphicFramePr>
            <a:graphicFrameLocks/>
          </p:cNvGraphicFramePr>
          <p:nvPr userDrawn="1">
            <p:extLst>
              <p:ext uri="{D42A27DB-BD31-4B8C-83A1-F6EECF244321}">
                <p14:modId xmlns:p14="http://schemas.microsoft.com/office/powerpoint/2010/main" val="3034085414"/>
              </p:ext>
            </p:extLst>
          </p:nvPr>
        </p:nvGraphicFramePr>
        <p:xfrm>
          <a:off x="181564" y="1393066"/>
          <a:ext cx="11868864" cy="3269545"/>
        </p:xfrm>
        <a:graphic>
          <a:graphicData uri="http://schemas.openxmlformats.org/drawingml/2006/table">
            <a:tbl>
              <a:tblPr firstRow="1" bandRow="1">
                <a:tableStyleId>{00A15C55-8517-42AA-B614-E9B94910E393}</a:tableStyleId>
              </a:tblPr>
              <a:tblGrid>
                <a:gridCol w="989072">
                  <a:extLst>
                    <a:ext uri="{9D8B030D-6E8A-4147-A177-3AD203B41FA5}">
                      <a16:colId xmlns:a16="http://schemas.microsoft.com/office/drawing/2014/main" val="3342937139"/>
                    </a:ext>
                  </a:extLst>
                </a:gridCol>
                <a:gridCol w="989072">
                  <a:extLst>
                    <a:ext uri="{9D8B030D-6E8A-4147-A177-3AD203B41FA5}">
                      <a16:colId xmlns:a16="http://schemas.microsoft.com/office/drawing/2014/main" val="492604295"/>
                    </a:ext>
                  </a:extLst>
                </a:gridCol>
                <a:gridCol w="989072">
                  <a:extLst>
                    <a:ext uri="{9D8B030D-6E8A-4147-A177-3AD203B41FA5}">
                      <a16:colId xmlns:a16="http://schemas.microsoft.com/office/drawing/2014/main" val="2540325313"/>
                    </a:ext>
                  </a:extLst>
                </a:gridCol>
                <a:gridCol w="989072">
                  <a:extLst>
                    <a:ext uri="{9D8B030D-6E8A-4147-A177-3AD203B41FA5}">
                      <a16:colId xmlns:a16="http://schemas.microsoft.com/office/drawing/2014/main" val="1777444869"/>
                    </a:ext>
                  </a:extLst>
                </a:gridCol>
                <a:gridCol w="989072">
                  <a:extLst>
                    <a:ext uri="{9D8B030D-6E8A-4147-A177-3AD203B41FA5}">
                      <a16:colId xmlns:a16="http://schemas.microsoft.com/office/drawing/2014/main" val="4193544750"/>
                    </a:ext>
                  </a:extLst>
                </a:gridCol>
                <a:gridCol w="989072">
                  <a:extLst>
                    <a:ext uri="{9D8B030D-6E8A-4147-A177-3AD203B41FA5}">
                      <a16:colId xmlns:a16="http://schemas.microsoft.com/office/drawing/2014/main" val="967684614"/>
                    </a:ext>
                  </a:extLst>
                </a:gridCol>
                <a:gridCol w="989072">
                  <a:extLst>
                    <a:ext uri="{9D8B030D-6E8A-4147-A177-3AD203B41FA5}">
                      <a16:colId xmlns:a16="http://schemas.microsoft.com/office/drawing/2014/main" val="1964469673"/>
                    </a:ext>
                  </a:extLst>
                </a:gridCol>
                <a:gridCol w="989072">
                  <a:extLst>
                    <a:ext uri="{9D8B030D-6E8A-4147-A177-3AD203B41FA5}">
                      <a16:colId xmlns:a16="http://schemas.microsoft.com/office/drawing/2014/main" val="991835973"/>
                    </a:ext>
                  </a:extLst>
                </a:gridCol>
                <a:gridCol w="989072">
                  <a:extLst>
                    <a:ext uri="{9D8B030D-6E8A-4147-A177-3AD203B41FA5}">
                      <a16:colId xmlns:a16="http://schemas.microsoft.com/office/drawing/2014/main" val="2951038100"/>
                    </a:ext>
                  </a:extLst>
                </a:gridCol>
                <a:gridCol w="989072">
                  <a:extLst>
                    <a:ext uri="{9D8B030D-6E8A-4147-A177-3AD203B41FA5}">
                      <a16:colId xmlns:a16="http://schemas.microsoft.com/office/drawing/2014/main" val="2975316755"/>
                    </a:ext>
                  </a:extLst>
                </a:gridCol>
                <a:gridCol w="989072">
                  <a:extLst>
                    <a:ext uri="{9D8B030D-6E8A-4147-A177-3AD203B41FA5}">
                      <a16:colId xmlns:a16="http://schemas.microsoft.com/office/drawing/2014/main" val="2921340183"/>
                    </a:ext>
                  </a:extLst>
                </a:gridCol>
                <a:gridCol w="989072">
                  <a:extLst>
                    <a:ext uri="{9D8B030D-6E8A-4147-A177-3AD203B41FA5}">
                      <a16:colId xmlns:a16="http://schemas.microsoft.com/office/drawing/2014/main" val="2109279325"/>
                    </a:ext>
                  </a:extLst>
                </a:gridCol>
              </a:tblGrid>
              <a:tr h="552359">
                <a:tc>
                  <a:txBody>
                    <a:bodyPr/>
                    <a:lstStyle/>
                    <a:p>
                      <a:pPr algn="ctr"/>
                      <a:r>
                        <a:rPr kumimoji="1" lang="en-US" altLang="ja-JP" sz="2400" b="1">
                          <a:latin typeface="BIZ UDPゴシック" panose="020B0400000000000000" pitchFamily="50" charset="-128"/>
                          <a:ea typeface="BIZ UDPゴシック" panose="020B0400000000000000" pitchFamily="50" charset="-128"/>
                        </a:rPr>
                        <a:t>4</a:t>
                      </a:r>
                      <a:r>
                        <a:rPr kumimoji="1" lang="ja-JP" altLang="en-US" sz="2000" b="1">
                          <a:latin typeface="BIZ UDPゴシック" panose="020B0400000000000000" pitchFamily="50" charset="-128"/>
                          <a:ea typeface="BIZ UDPゴシック" panose="020B0400000000000000" pitchFamily="50" charset="-128"/>
                        </a:rPr>
                        <a:t>月</a:t>
                      </a:r>
                    </a:p>
                  </a:txBody>
                  <a:tcPr marL="68580" marR="68580" anchor="ctr">
                    <a:solidFill>
                      <a:srgbClr val="17C3BF"/>
                    </a:solidFill>
                  </a:tcPr>
                </a:tc>
                <a:tc>
                  <a:txBody>
                    <a:bodyPr/>
                    <a:lstStyle/>
                    <a:p>
                      <a:pPr algn="ctr"/>
                      <a:r>
                        <a:rPr kumimoji="1" lang="en-US" altLang="ja-JP" sz="2400" b="1">
                          <a:latin typeface="BIZ UDPゴシック" panose="020B0400000000000000" pitchFamily="50" charset="-128"/>
                          <a:ea typeface="BIZ UDPゴシック" panose="020B0400000000000000" pitchFamily="50" charset="-128"/>
                        </a:rPr>
                        <a:t>5</a:t>
                      </a:r>
                      <a:r>
                        <a:rPr kumimoji="1" lang="ja-JP" altLang="en-US" sz="2000" b="1">
                          <a:latin typeface="BIZ UDPゴシック" panose="020B0400000000000000" pitchFamily="50" charset="-128"/>
                          <a:ea typeface="BIZ UDPゴシック" panose="020B0400000000000000" pitchFamily="50" charset="-128"/>
                        </a:rPr>
                        <a:t>月</a:t>
                      </a:r>
                    </a:p>
                  </a:txBody>
                  <a:tcPr marL="68580" marR="68580" anchor="ctr">
                    <a:solidFill>
                      <a:srgbClr val="17C3BF"/>
                    </a:solidFill>
                  </a:tcPr>
                </a:tc>
                <a:tc>
                  <a:txBody>
                    <a:bodyPr/>
                    <a:lstStyle/>
                    <a:p>
                      <a:pPr algn="ctr"/>
                      <a:r>
                        <a:rPr kumimoji="1" lang="en-US" altLang="ja-JP" sz="2400" b="1">
                          <a:latin typeface="BIZ UDPゴシック" panose="020B0400000000000000" pitchFamily="50" charset="-128"/>
                          <a:ea typeface="BIZ UDPゴシック" panose="020B0400000000000000" pitchFamily="50" charset="-128"/>
                        </a:rPr>
                        <a:t>6</a:t>
                      </a:r>
                      <a:r>
                        <a:rPr kumimoji="1" lang="ja-JP" altLang="en-US" sz="2000" b="1">
                          <a:latin typeface="BIZ UDPゴシック" panose="020B0400000000000000" pitchFamily="50" charset="-128"/>
                          <a:ea typeface="BIZ UDPゴシック" panose="020B0400000000000000" pitchFamily="50" charset="-128"/>
                        </a:rPr>
                        <a:t>月</a:t>
                      </a:r>
                    </a:p>
                  </a:txBody>
                  <a:tcPr marL="68580" marR="68580" anchor="ctr">
                    <a:solidFill>
                      <a:srgbClr val="17C3BF"/>
                    </a:solidFill>
                  </a:tcPr>
                </a:tc>
                <a:tc>
                  <a:txBody>
                    <a:bodyPr/>
                    <a:lstStyle/>
                    <a:p>
                      <a:pPr algn="ctr"/>
                      <a:r>
                        <a:rPr kumimoji="1" lang="en-US" altLang="ja-JP" sz="2400" b="1">
                          <a:latin typeface="BIZ UDPゴシック" panose="020B0400000000000000" pitchFamily="50" charset="-128"/>
                          <a:ea typeface="BIZ UDPゴシック" panose="020B0400000000000000" pitchFamily="50" charset="-128"/>
                        </a:rPr>
                        <a:t>7</a:t>
                      </a:r>
                      <a:r>
                        <a:rPr kumimoji="1" lang="ja-JP" altLang="en-US" sz="2000" b="1">
                          <a:latin typeface="BIZ UDPゴシック" panose="020B0400000000000000" pitchFamily="50" charset="-128"/>
                          <a:ea typeface="BIZ UDPゴシック" panose="020B0400000000000000" pitchFamily="50" charset="-128"/>
                        </a:rPr>
                        <a:t>月</a:t>
                      </a:r>
                    </a:p>
                  </a:txBody>
                  <a:tcPr marL="68580" marR="68580" anchor="ctr">
                    <a:solidFill>
                      <a:srgbClr val="17C3BF"/>
                    </a:solidFill>
                  </a:tcPr>
                </a:tc>
                <a:tc>
                  <a:txBody>
                    <a:bodyPr/>
                    <a:lstStyle/>
                    <a:p>
                      <a:pPr algn="ctr"/>
                      <a:r>
                        <a:rPr kumimoji="1" lang="en-US" altLang="ja-JP" sz="2400" b="1">
                          <a:latin typeface="BIZ UDPゴシック" panose="020B0400000000000000" pitchFamily="50" charset="-128"/>
                          <a:ea typeface="BIZ UDPゴシック" panose="020B0400000000000000" pitchFamily="50" charset="-128"/>
                        </a:rPr>
                        <a:t>8</a:t>
                      </a:r>
                      <a:r>
                        <a:rPr kumimoji="1" lang="ja-JP" altLang="en-US" sz="2000" b="1">
                          <a:latin typeface="BIZ UDPゴシック" panose="020B0400000000000000" pitchFamily="50" charset="-128"/>
                          <a:ea typeface="BIZ UDPゴシック" panose="020B0400000000000000" pitchFamily="50" charset="-128"/>
                        </a:rPr>
                        <a:t>月</a:t>
                      </a:r>
                    </a:p>
                  </a:txBody>
                  <a:tcPr marL="68580" marR="68580" anchor="ctr">
                    <a:solidFill>
                      <a:srgbClr val="17C3BF"/>
                    </a:solidFill>
                  </a:tcPr>
                </a:tc>
                <a:tc>
                  <a:txBody>
                    <a:bodyPr/>
                    <a:lstStyle/>
                    <a:p>
                      <a:pPr algn="ctr"/>
                      <a:r>
                        <a:rPr kumimoji="1" lang="en-US" altLang="ja-JP" sz="2400" b="1">
                          <a:latin typeface="BIZ UDPゴシック" panose="020B0400000000000000" pitchFamily="50" charset="-128"/>
                          <a:ea typeface="BIZ UDPゴシック" panose="020B0400000000000000" pitchFamily="50" charset="-128"/>
                        </a:rPr>
                        <a:t>9</a:t>
                      </a:r>
                      <a:r>
                        <a:rPr kumimoji="1" lang="ja-JP" altLang="en-US" sz="2000" b="1">
                          <a:latin typeface="BIZ UDPゴシック" panose="020B0400000000000000" pitchFamily="50" charset="-128"/>
                          <a:ea typeface="BIZ UDPゴシック" panose="020B0400000000000000" pitchFamily="50" charset="-128"/>
                        </a:rPr>
                        <a:t>月</a:t>
                      </a:r>
                    </a:p>
                  </a:txBody>
                  <a:tcPr marL="68580" marR="68580" anchor="ctr">
                    <a:solidFill>
                      <a:srgbClr val="17C3BF"/>
                    </a:solidFill>
                  </a:tcPr>
                </a:tc>
                <a:tc>
                  <a:txBody>
                    <a:bodyPr/>
                    <a:lstStyle/>
                    <a:p>
                      <a:pPr algn="ctr"/>
                      <a:r>
                        <a:rPr kumimoji="1" lang="en-US" altLang="ja-JP" sz="2400" b="1">
                          <a:latin typeface="BIZ UDPゴシック" panose="020B0400000000000000" pitchFamily="50" charset="-128"/>
                          <a:ea typeface="BIZ UDPゴシック" panose="020B0400000000000000" pitchFamily="50" charset="-128"/>
                        </a:rPr>
                        <a:t>10</a:t>
                      </a:r>
                      <a:r>
                        <a:rPr kumimoji="1" lang="ja-JP" altLang="en-US" sz="2000" b="1">
                          <a:latin typeface="BIZ UDPゴシック" panose="020B0400000000000000" pitchFamily="50" charset="-128"/>
                          <a:ea typeface="BIZ UDPゴシック" panose="020B0400000000000000" pitchFamily="50" charset="-128"/>
                        </a:rPr>
                        <a:t>月</a:t>
                      </a:r>
                    </a:p>
                  </a:txBody>
                  <a:tcPr marL="68580" marR="68580" anchor="ctr">
                    <a:solidFill>
                      <a:srgbClr val="17C3BF"/>
                    </a:solidFill>
                  </a:tcPr>
                </a:tc>
                <a:tc>
                  <a:txBody>
                    <a:bodyPr/>
                    <a:lstStyle/>
                    <a:p>
                      <a:pPr algn="ctr"/>
                      <a:r>
                        <a:rPr kumimoji="1" lang="en-US" altLang="ja-JP" sz="2400" b="1">
                          <a:latin typeface="BIZ UDPゴシック" panose="020B0400000000000000" pitchFamily="50" charset="-128"/>
                          <a:ea typeface="BIZ UDPゴシック" panose="020B0400000000000000" pitchFamily="50" charset="-128"/>
                        </a:rPr>
                        <a:t>11</a:t>
                      </a:r>
                      <a:r>
                        <a:rPr kumimoji="1" lang="ja-JP" altLang="en-US" sz="2000" b="1">
                          <a:latin typeface="BIZ UDPゴシック" panose="020B0400000000000000" pitchFamily="50" charset="-128"/>
                          <a:ea typeface="BIZ UDPゴシック" panose="020B0400000000000000" pitchFamily="50" charset="-128"/>
                        </a:rPr>
                        <a:t>月</a:t>
                      </a:r>
                    </a:p>
                  </a:txBody>
                  <a:tcPr marL="68580" marR="68580" anchor="ctr">
                    <a:solidFill>
                      <a:srgbClr val="17C3BF"/>
                    </a:solidFill>
                  </a:tcPr>
                </a:tc>
                <a:tc>
                  <a:txBody>
                    <a:bodyPr/>
                    <a:lstStyle/>
                    <a:p>
                      <a:pPr algn="ctr"/>
                      <a:r>
                        <a:rPr kumimoji="1" lang="en-US" altLang="ja-JP" sz="2400" b="1">
                          <a:latin typeface="BIZ UDPゴシック" panose="020B0400000000000000" pitchFamily="50" charset="-128"/>
                          <a:ea typeface="BIZ UDPゴシック" panose="020B0400000000000000" pitchFamily="50" charset="-128"/>
                        </a:rPr>
                        <a:t>12</a:t>
                      </a:r>
                      <a:r>
                        <a:rPr kumimoji="1" lang="ja-JP" altLang="en-US" sz="2000" b="1">
                          <a:latin typeface="BIZ UDPゴシック" panose="020B0400000000000000" pitchFamily="50" charset="-128"/>
                          <a:ea typeface="BIZ UDPゴシック" panose="020B0400000000000000" pitchFamily="50" charset="-128"/>
                        </a:rPr>
                        <a:t>月</a:t>
                      </a:r>
                    </a:p>
                  </a:txBody>
                  <a:tcPr marL="68580" marR="68580" anchor="ctr">
                    <a:solidFill>
                      <a:srgbClr val="17C3BF"/>
                    </a:solidFill>
                  </a:tcPr>
                </a:tc>
                <a:tc>
                  <a:txBody>
                    <a:bodyPr/>
                    <a:lstStyle/>
                    <a:p>
                      <a:pPr algn="ctr"/>
                      <a:r>
                        <a:rPr kumimoji="1" lang="ja-JP" altLang="en-US" sz="2400" b="1">
                          <a:latin typeface="BIZ UDPゴシック" panose="020B0400000000000000" pitchFamily="50" charset="-128"/>
                          <a:ea typeface="BIZ UDPゴシック" panose="020B0400000000000000" pitchFamily="50" charset="-128"/>
                        </a:rPr>
                        <a:t>１</a:t>
                      </a:r>
                      <a:r>
                        <a:rPr kumimoji="1" lang="ja-JP" altLang="en-US" sz="2000" b="1">
                          <a:latin typeface="BIZ UDPゴシック" panose="020B0400000000000000" pitchFamily="50" charset="-128"/>
                          <a:ea typeface="BIZ UDPゴシック" panose="020B0400000000000000" pitchFamily="50" charset="-128"/>
                        </a:rPr>
                        <a:t>月</a:t>
                      </a:r>
                    </a:p>
                  </a:txBody>
                  <a:tcPr marL="68580" marR="68580" anchor="ctr">
                    <a:solidFill>
                      <a:srgbClr val="17C3BF"/>
                    </a:solidFill>
                  </a:tcPr>
                </a:tc>
                <a:tc>
                  <a:txBody>
                    <a:bodyPr/>
                    <a:lstStyle/>
                    <a:p>
                      <a:pPr algn="ctr"/>
                      <a:r>
                        <a:rPr kumimoji="1" lang="ja-JP" altLang="en-US" sz="2400" b="1">
                          <a:latin typeface="BIZ UDPゴシック" panose="020B0400000000000000" pitchFamily="50" charset="-128"/>
                          <a:ea typeface="BIZ UDPゴシック" panose="020B0400000000000000" pitchFamily="50" charset="-128"/>
                        </a:rPr>
                        <a:t>２</a:t>
                      </a:r>
                      <a:r>
                        <a:rPr kumimoji="1" lang="ja-JP" altLang="en-US" sz="2000" b="1">
                          <a:latin typeface="BIZ UDPゴシック" panose="020B0400000000000000" pitchFamily="50" charset="-128"/>
                          <a:ea typeface="BIZ UDPゴシック" panose="020B0400000000000000" pitchFamily="50" charset="-128"/>
                        </a:rPr>
                        <a:t>月</a:t>
                      </a:r>
                    </a:p>
                  </a:txBody>
                  <a:tcPr marL="68580" marR="68580" anchor="ctr">
                    <a:solidFill>
                      <a:srgbClr val="17C3BF"/>
                    </a:solidFill>
                  </a:tcPr>
                </a:tc>
                <a:tc>
                  <a:txBody>
                    <a:bodyPr/>
                    <a:lstStyle/>
                    <a:p>
                      <a:pPr algn="ctr"/>
                      <a:r>
                        <a:rPr kumimoji="1" lang="ja-JP" altLang="en-US" sz="2400" b="1">
                          <a:latin typeface="BIZ UDPゴシック" panose="020B0400000000000000" pitchFamily="50" charset="-128"/>
                          <a:ea typeface="BIZ UDPゴシック" panose="020B0400000000000000" pitchFamily="50" charset="-128"/>
                        </a:rPr>
                        <a:t>３</a:t>
                      </a:r>
                      <a:r>
                        <a:rPr kumimoji="1" lang="ja-JP" altLang="en-US" sz="2000" b="1">
                          <a:latin typeface="BIZ UDPゴシック" panose="020B0400000000000000" pitchFamily="50" charset="-128"/>
                          <a:ea typeface="BIZ UDPゴシック" panose="020B0400000000000000" pitchFamily="50" charset="-128"/>
                        </a:rPr>
                        <a:t>月</a:t>
                      </a:r>
                    </a:p>
                  </a:txBody>
                  <a:tcPr marL="68580" marR="68580" anchor="ctr">
                    <a:solidFill>
                      <a:srgbClr val="17C3BF"/>
                    </a:solidFill>
                  </a:tcPr>
                </a:tc>
                <a:extLst>
                  <a:ext uri="{0D108BD9-81ED-4DB2-BD59-A6C34878D82A}">
                    <a16:rowId xmlns:a16="http://schemas.microsoft.com/office/drawing/2014/main" val="4091388021"/>
                  </a:ext>
                </a:extLst>
              </a:tr>
              <a:tr h="2717186">
                <a:tc>
                  <a:txBody>
                    <a:bodyPr/>
                    <a:lstStyle/>
                    <a:p>
                      <a:endParaRPr kumimoji="1" lang="ja-JP" altLang="en-US"/>
                    </a:p>
                  </a:txBody>
                  <a:tcPr marL="68580" marR="68580">
                    <a:solidFill>
                      <a:schemeClr val="bg2"/>
                    </a:solidFill>
                  </a:tcPr>
                </a:tc>
                <a:tc>
                  <a:txBody>
                    <a:bodyPr/>
                    <a:lstStyle/>
                    <a:p>
                      <a:endParaRPr kumimoji="1" lang="ja-JP" altLang="en-US"/>
                    </a:p>
                  </a:txBody>
                  <a:tcPr marL="68580" marR="68580">
                    <a:solidFill>
                      <a:schemeClr val="bg2"/>
                    </a:solidFill>
                  </a:tcPr>
                </a:tc>
                <a:tc>
                  <a:txBody>
                    <a:bodyPr/>
                    <a:lstStyle/>
                    <a:p>
                      <a:endParaRPr kumimoji="1" lang="ja-JP" altLang="en-US"/>
                    </a:p>
                  </a:txBody>
                  <a:tcPr marL="68580" marR="68580">
                    <a:solidFill>
                      <a:schemeClr val="bg2"/>
                    </a:solidFill>
                  </a:tcPr>
                </a:tc>
                <a:tc>
                  <a:txBody>
                    <a:bodyPr/>
                    <a:lstStyle/>
                    <a:p>
                      <a:endParaRPr kumimoji="1" lang="ja-JP" altLang="en-US"/>
                    </a:p>
                  </a:txBody>
                  <a:tcPr marL="68580" marR="68580">
                    <a:solidFill>
                      <a:schemeClr val="bg2"/>
                    </a:solidFill>
                  </a:tcPr>
                </a:tc>
                <a:tc>
                  <a:txBody>
                    <a:bodyPr/>
                    <a:lstStyle/>
                    <a:p>
                      <a:endParaRPr kumimoji="1" lang="ja-JP" altLang="en-US"/>
                    </a:p>
                  </a:txBody>
                  <a:tcPr marL="68580" marR="68580">
                    <a:solidFill>
                      <a:schemeClr val="bg2"/>
                    </a:solidFill>
                  </a:tcPr>
                </a:tc>
                <a:tc>
                  <a:txBody>
                    <a:bodyPr/>
                    <a:lstStyle/>
                    <a:p>
                      <a:endParaRPr kumimoji="1" lang="ja-JP" altLang="en-US"/>
                    </a:p>
                  </a:txBody>
                  <a:tcPr marL="68580" marR="68580">
                    <a:solidFill>
                      <a:schemeClr val="bg2"/>
                    </a:solidFill>
                  </a:tcPr>
                </a:tc>
                <a:tc>
                  <a:txBody>
                    <a:bodyPr/>
                    <a:lstStyle/>
                    <a:p>
                      <a:endParaRPr kumimoji="1" lang="ja-JP" altLang="en-US"/>
                    </a:p>
                  </a:txBody>
                  <a:tcPr marL="68580" marR="68580">
                    <a:solidFill>
                      <a:schemeClr val="bg2"/>
                    </a:solidFill>
                  </a:tcPr>
                </a:tc>
                <a:tc>
                  <a:txBody>
                    <a:bodyPr/>
                    <a:lstStyle/>
                    <a:p>
                      <a:endParaRPr kumimoji="1" lang="ja-JP" altLang="en-US"/>
                    </a:p>
                  </a:txBody>
                  <a:tcPr marL="68580" marR="68580">
                    <a:solidFill>
                      <a:schemeClr val="bg2"/>
                    </a:solidFill>
                  </a:tcPr>
                </a:tc>
                <a:tc>
                  <a:txBody>
                    <a:bodyPr/>
                    <a:lstStyle/>
                    <a:p>
                      <a:endParaRPr kumimoji="1" lang="ja-JP" altLang="en-US"/>
                    </a:p>
                  </a:txBody>
                  <a:tcPr marL="68580" marR="68580">
                    <a:solidFill>
                      <a:schemeClr val="bg2"/>
                    </a:solidFill>
                  </a:tcPr>
                </a:tc>
                <a:tc>
                  <a:txBody>
                    <a:bodyPr/>
                    <a:lstStyle/>
                    <a:p>
                      <a:endParaRPr kumimoji="1" lang="ja-JP" altLang="en-US"/>
                    </a:p>
                  </a:txBody>
                  <a:tcPr marL="68580" marR="68580">
                    <a:solidFill>
                      <a:schemeClr val="bg2"/>
                    </a:solidFill>
                  </a:tcPr>
                </a:tc>
                <a:tc>
                  <a:txBody>
                    <a:bodyPr/>
                    <a:lstStyle/>
                    <a:p>
                      <a:endParaRPr kumimoji="1" lang="ja-JP" altLang="en-US"/>
                    </a:p>
                  </a:txBody>
                  <a:tcPr marL="68580" marR="68580">
                    <a:solidFill>
                      <a:schemeClr val="bg2"/>
                    </a:solidFill>
                  </a:tcPr>
                </a:tc>
                <a:tc>
                  <a:txBody>
                    <a:bodyPr/>
                    <a:lstStyle/>
                    <a:p>
                      <a:endParaRPr kumimoji="1" lang="ja-JP" altLang="en-US"/>
                    </a:p>
                  </a:txBody>
                  <a:tcPr marL="68580" marR="68580">
                    <a:solidFill>
                      <a:schemeClr val="bg2"/>
                    </a:solidFill>
                  </a:tcPr>
                </a:tc>
                <a:extLst>
                  <a:ext uri="{0D108BD9-81ED-4DB2-BD59-A6C34878D82A}">
                    <a16:rowId xmlns:a16="http://schemas.microsoft.com/office/drawing/2014/main" val="3418452396"/>
                  </a:ext>
                </a:extLst>
              </a:tr>
            </a:tbl>
          </a:graphicData>
        </a:graphic>
      </p:graphicFrame>
      <p:sp>
        <p:nvSpPr>
          <p:cNvPr id="6" name="タイトル 1">
            <a:extLst>
              <a:ext uri="{FF2B5EF4-FFF2-40B4-BE49-F238E27FC236}">
                <a16:creationId xmlns:a16="http://schemas.microsoft.com/office/drawing/2014/main" id="{521EA96F-BA53-2ECA-FBFB-D0D00A4689B0}"/>
              </a:ext>
            </a:extLst>
          </p:cNvPr>
          <p:cNvSpPr txBox="1">
            <a:spLocks/>
          </p:cNvSpPr>
          <p:nvPr userDrawn="1"/>
        </p:nvSpPr>
        <p:spPr>
          <a:xfrm>
            <a:off x="0" y="976907"/>
            <a:ext cx="9626601" cy="444593"/>
          </a:xfrm>
          <a:prstGeom prst="rect">
            <a:avLst/>
          </a:prstGeom>
        </p:spPr>
        <p:txBody>
          <a:bodyPr vert="horz" lIns="148878" tIns="74439" rIns="148878" bIns="74439" rtlCol="0" anchor="ctr">
            <a:noAutofit/>
          </a:bodyPr>
          <a:lst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a:lstStyle>
          <a:p>
            <a:pPr>
              <a:lnSpc>
                <a:spcPct val="150000"/>
              </a:lnSpc>
            </a:pPr>
            <a:r>
              <a:rPr lang="ja-JP" altLang="en-US" sz="1500">
                <a:latin typeface="BIZ UDPゴシック" panose="020B0400000000000000" pitchFamily="50" charset="-128"/>
                <a:ea typeface="BIZ UDPゴシック" panose="020B0400000000000000" pitchFamily="50" charset="-128"/>
              </a:rPr>
              <a:t>令和</a:t>
            </a:r>
            <a:r>
              <a:rPr lang="en-US" altLang="ja-JP" sz="1500">
                <a:latin typeface="BIZ UDPゴシック" panose="020B0400000000000000" pitchFamily="50" charset="-128"/>
                <a:ea typeface="BIZ UDPゴシック" panose="020B0400000000000000" pitchFamily="50" charset="-128"/>
              </a:rPr>
              <a:t>7</a:t>
            </a:r>
            <a:r>
              <a:rPr lang="ja-JP" altLang="en-US" sz="1500">
                <a:latin typeface="BIZ UDPゴシック" panose="020B0400000000000000" pitchFamily="50" charset="-128"/>
                <a:ea typeface="BIZ UDPゴシック" panose="020B0400000000000000" pitchFamily="50" charset="-128"/>
              </a:rPr>
              <a:t>年度の活動報告</a:t>
            </a:r>
          </a:p>
        </p:txBody>
      </p:sp>
      <p:grpSp>
        <p:nvGrpSpPr>
          <p:cNvPr id="28" name="グループ化 27">
            <a:extLst>
              <a:ext uri="{FF2B5EF4-FFF2-40B4-BE49-F238E27FC236}">
                <a16:creationId xmlns:a16="http://schemas.microsoft.com/office/drawing/2014/main" id="{6B8C9CA1-E5AF-B310-4907-127814721075}"/>
              </a:ext>
            </a:extLst>
          </p:cNvPr>
          <p:cNvGrpSpPr/>
          <p:nvPr userDrawn="1"/>
        </p:nvGrpSpPr>
        <p:grpSpPr>
          <a:xfrm>
            <a:off x="278875" y="5231376"/>
            <a:ext cx="8134208" cy="2021157"/>
            <a:chOff x="323706" y="5569041"/>
            <a:chExt cx="10845610" cy="1693835"/>
          </a:xfrm>
        </p:grpSpPr>
        <p:grpSp>
          <p:nvGrpSpPr>
            <p:cNvPr id="13" name="グループ化 12">
              <a:extLst>
                <a:ext uri="{FF2B5EF4-FFF2-40B4-BE49-F238E27FC236}">
                  <a16:creationId xmlns:a16="http://schemas.microsoft.com/office/drawing/2014/main" id="{8F8B6981-9B72-D9A3-55C6-9B2415BCE53F}"/>
                </a:ext>
              </a:extLst>
            </p:cNvPr>
            <p:cNvGrpSpPr/>
            <p:nvPr userDrawn="1"/>
          </p:nvGrpSpPr>
          <p:grpSpPr>
            <a:xfrm>
              <a:off x="323706" y="5569042"/>
              <a:ext cx="3225610" cy="1693834"/>
              <a:chOff x="215422" y="5569043"/>
              <a:chExt cx="3594578" cy="2164645"/>
            </a:xfrm>
          </p:grpSpPr>
          <p:sp>
            <p:nvSpPr>
              <p:cNvPr id="7" name="正方形/長方形 6">
                <a:extLst>
                  <a:ext uri="{FF2B5EF4-FFF2-40B4-BE49-F238E27FC236}">
                    <a16:creationId xmlns:a16="http://schemas.microsoft.com/office/drawing/2014/main" id="{4D614A9D-CCF0-3AF4-CC70-D81A6913E748}"/>
                  </a:ext>
                </a:extLst>
              </p:cNvPr>
              <p:cNvSpPr/>
              <p:nvPr userDrawn="1"/>
            </p:nvSpPr>
            <p:spPr>
              <a:xfrm>
                <a:off x="215422" y="5569043"/>
                <a:ext cx="3594578" cy="2164645"/>
              </a:xfrm>
              <a:prstGeom prst="rect">
                <a:avLst/>
              </a:prstGeom>
              <a:solidFill>
                <a:schemeClr val="bg1"/>
              </a:solidFill>
              <a:ln w="57150">
                <a:solidFill>
                  <a:srgbClr val="BDF7F7"/>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0" name="テキスト ボックス 9">
                <a:extLst>
                  <a:ext uri="{FF2B5EF4-FFF2-40B4-BE49-F238E27FC236}">
                    <a16:creationId xmlns:a16="http://schemas.microsoft.com/office/drawing/2014/main" id="{2EE6E5BB-9F1C-963D-6EB3-BD42BC8330C4}"/>
                  </a:ext>
                </a:extLst>
              </p:cNvPr>
              <p:cNvSpPr txBox="1"/>
              <p:nvPr userDrawn="1"/>
            </p:nvSpPr>
            <p:spPr>
              <a:xfrm>
                <a:off x="1597480" y="6466701"/>
                <a:ext cx="1344862" cy="321386"/>
              </a:xfrm>
              <a:prstGeom prst="rect">
                <a:avLst/>
              </a:prstGeom>
              <a:noFill/>
            </p:spPr>
            <p:txBody>
              <a:bodyPr wrap="square" rtlCol="0">
                <a:spAutoFit/>
              </a:bodyPr>
              <a:lstStyle/>
              <a:p>
                <a:r>
                  <a:rPr kumimoji="1" lang="en-US" altLang="ja-JP" sz="1350"/>
                  <a:t>Photo</a:t>
                </a:r>
                <a:endParaRPr kumimoji="1" lang="ja-JP" altLang="en-US" sz="1350"/>
              </a:p>
            </p:txBody>
          </p:sp>
        </p:grpSp>
        <p:grpSp>
          <p:nvGrpSpPr>
            <p:cNvPr id="14" name="グループ化 13">
              <a:extLst>
                <a:ext uri="{FF2B5EF4-FFF2-40B4-BE49-F238E27FC236}">
                  <a16:creationId xmlns:a16="http://schemas.microsoft.com/office/drawing/2014/main" id="{205FBE97-5FAF-6245-60D9-9D57DCF9553C}"/>
                </a:ext>
              </a:extLst>
            </p:cNvPr>
            <p:cNvGrpSpPr/>
            <p:nvPr userDrawn="1"/>
          </p:nvGrpSpPr>
          <p:grpSpPr>
            <a:xfrm>
              <a:off x="4133706" y="5569042"/>
              <a:ext cx="3225610" cy="1693834"/>
              <a:chOff x="215422" y="5569043"/>
              <a:chExt cx="3594578" cy="2164645"/>
            </a:xfrm>
          </p:grpSpPr>
          <p:sp>
            <p:nvSpPr>
              <p:cNvPr id="15" name="正方形/長方形 14">
                <a:extLst>
                  <a:ext uri="{FF2B5EF4-FFF2-40B4-BE49-F238E27FC236}">
                    <a16:creationId xmlns:a16="http://schemas.microsoft.com/office/drawing/2014/main" id="{68822BD2-728E-D460-491E-3D2B28135125}"/>
                  </a:ext>
                </a:extLst>
              </p:cNvPr>
              <p:cNvSpPr/>
              <p:nvPr userDrawn="1"/>
            </p:nvSpPr>
            <p:spPr>
              <a:xfrm>
                <a:off x="215422" y="5569043"/>
                <a:ext cx="3594578" cy="2164645"/>
              </a:xfrm>
              <a:prstGeom prst="rect">
                <a:avLst/>
              </a:prstGeom>
              <a:solidFill>
                <a:schemeClr val="bg1"/>
              </a:solidFill>
              <a:ln w="57150">
                <a:solidFill>
                  <a:srgbClr val="BDF7F7"/>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6" name="テキスト ボックス 15">
                <a:extLst>
                  <a:ext uri="{FF2B5EF4-FFF2-40B4-BE49-F238E27FC236}">
                    <a16:creationId xmlns:a16="http://schemas.microsoft.com/office/drawing/2014/main" id="{EBD2D695-3A71-2B71-F13B-840FBAE7563E}"/>
                  </a:ext>
                </a:extLst>
              </p:cNvPr>
              <p:cNvSpPr txBox="1"/>
              <p:nvPr userDrawn="1"/>
            </p:nvSpPr>
            <p:spPr>
              <a:xfrm>
                <a:off x="1597481" y="6466701"/>
                <a:ext cx="1267636" cy="321386"/>
              </a:xfrm>
              <a:prstGeom prst="rect">
                <a:avLst/>
              </a:prstGeom>
              <a:noFill/>
            </p:spPr>
            <p:txBody>
              <a:bodyPr wrap="square" rtlCol="0">
                <a:spAutoFit/>
              </a:bodyPr>
              <a:lstStyle/>
              <a:p>
                <a:r>
                  <a:rPr kumimoji="1" lang="en-US" altLang="ja-JP" sz="1350"/>
                  <a:t>Photo</a:t>
                </a:r>
                <a:endParaRPr kumimoji="1" lang="ja-JP" altLang="en-US" sz="1350"/>
              </a:p>
            </p:txBody>
          </p:sp>
        </p:grpSp>
        <p:grpSp>
          <p:nvGrpSpPr>
            <p:cNvPr id="17" name="グループ化 16">
              <a:extLst>
                <a:ext uri="{FF2B5EF4-FFF2-40B4-BE49-F238E27FC236}">
                  <a16:creationId xmlns:a16="http://schemas.microsoft.com/office/drawing/2014/main" id="{03023F91-EC5D-9DA3-34FB-613653E39D95}"/>
                </a:ext>
              </a:extLst>
            </p:cNvPr>
            <p:cNvGrpSpPr/>
            <p:nvPr userDrawn="1"/>
          </p:nvGrpSpPr>
          <p:grpSpPr>
            <a:xfrm>
              <a:off x="7943706" y="5569041"/>
              <a:ext cx="3225610" cy="1693834"/>
              <a:chOff x="215422" y="5569043"/>
              <a:chExt cx="3594578" cy="2164645"/>
            </a:xfrm>
          </p:grpSpPr>
          <p:sp>
            <p:nvSpPr>
              <p:cNvPr id="18" name="正方形/長方形 17">
                <a:extLst>
                  <a:ext uri="{FF2B5EF4-FFF2-40B4-BE49-F238E27FC236}">
                    <a16:creationId xmlns:a16="http://schemas.microsoft.com/office/drawing/2014/main" id="{5727B97A-4F50-B127-2C6A-0BD9FE3F0F24}"/>
                  </a:ext>
                </a:extLst>
              </p:cNvPr>
              <p:cNvSpPr/>
              <p:nvPr userDrawn="1"/>
            </p:nvSpPr>
            <p:spPr>
              <a:xfrm>
                <a:off x="215422" y="5569043"/>
                <a:ext cx="3594578" cy="2164645"/>
              </a:xfrm>
              <a:prstGeom prst="rect">
                <a:avLst/>
              </a:prstGeom>
              <a:solidFill>
                <a:schemeClr val="bg1"/>
              </a:solidFill>
              <a:ln w="57150">
                <a:solidFill>
                  <a:srgbClr val="BDF7F7"/>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9" name="テキスト ボックス 18">
                <a:extLst>
                  <a:ext uri="{FF2B5EF4-FFF2-40B4-BE49-F238E27FC236}">
                    <a16:creationId xmlns:a16="http://schemas.microsoft.com/office/drawing/2014/main" id="{5F1E6722-E2AC-73E9-E013-39646E687049}"/>
                  </a:ext>
                </a:extLst>
              </p:cNvPr>
              <p:cNvSpPr txBox="1"/>
              <p:nvPr userDrawn="1"/>
            </p:nvSpPr>
            <p:spPr>
              <a:xfrm>
                <a:off x="1584072" y="6407000"/>
                <a:ext cx="1122269" cy="321386"/>
              </a:xfrm>
              <a:prstGeom prst="rect">
                <a:avLst/>
              </a:prstGeom>
              <a:noFill/>
            </p:spPr>
            <p:txBody>
              <a:bodyPr wrap="square" rtlCol="0">
                <a:spAutoFit/>
              </a:bodyPr>
              <a:lstStyle/>
              <a:p>
                <a:r>
                  <a:rPr kumimoji="1" lang="en-US" altLang="ja-JP" sz="1350"/>
                  <a:t>Photo</a:t>
                </a:r>
                <a:endParaRPr kumimoji="1" lang="ja-JP" altLang="en-US" sz="1350"/>
              </a:p>
            </p:txBody>
          </p:sp>
        </p:grpSp>
      </p:grpSp>
      <p:sp>
        <p:nvSpPr>
          <p:cNvPr id="21" name="正方形/長方形 20">
            <a:extLst>
              <a:ext uri="{FF2B5EF4-FFF2-40B4-BE49-F238E27FC236}">
                <a16:creationId xmlns:a16="http://schemas.microsoft.com/office/drawing/2014/main" id="{DED5D28F-4A6F-234A-2A1F-188C38272AD1}"/>
              </a:ext>
            </a:extLst>
          </p:cNvPr>
          <p:cNvSpPr/>
          <p:nvPr userDrawn="1"/>
        </p:nvSpPr>
        <p:spPr>
          <a:xfrm>
            <a:off x="8734067" y="5231375"/>
            <a:ext cx="3296367" cy="1693834"/>
          </a:xfrm>
          <a:prstGeom prst="rect">
            <a:avLst/>
          </a:prstGeom>
          <a:solidFill>
            <a:srgbClr val="BDF7F7"/>
          </a:solidFill>
          <a:ln w="57150">
            <a:solidFill>
              <a:srgbClr val="17C3BF"/>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3" name="正方形/長方形 22">
            <a:extLst>
              <a:ext uri="{FF2B5EF4-FFF2-40B4-BE49-F238E27FC236}">
                <a16:creationId xmlns:a16="http://schemas.microsoft.com/office/drawing/2014/main" id="{FDA1E344-AC0C-B958-CD45-F50179A98DB5}"/>
              </a:ext>
            </a:extLst>
          </p:cNvPr>
          <p:cNvSpPr/>
          <p:nvPr userDrawn="1"/>
        </p:nvSpPr>
        <p:spPr>
          <a:xfrm>
            <a:off x="8754065" y="7252532"/>
            <a:ext cx="3296367" cy="1693834"/>
          </a:xfrm>
          <a:prstGeom prst="rect">
            <a:avLst/>
          </a:prstGeom>
          <a:solidFill>
            <a:srgbClr val="BDF7F7"/>
          </a:solidFill>
          <a:ln w="57150">
            <a:solidFill>
              <a:srgbClr val="17C3BF"/>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4" name="テキスト ボックス 23">
            <a:extLst>
              <a:ext uri="{FF2B5EF4-FFF2-40B4-BE49-F238E27FC236}">
                <a16:creationId xmlns:a16="http://schemas.microsoft.com/office/drawing/2014/main" id="{68578C24-9F45-A396-B91C-7A633F33D680}"/>
              </a:ext>
            </a:extLst>
          </p:cNvPr>
          <p:cNvSpPr txBox="1"/>
          <p:nvPr userDrawn="1"/>
        </p:nvSpPr>
        <p:spPr>
          <a:xfrm>
            <a:off x="8734066" y="4777909"/>
            <a:ext cx="2067284" cy="300082"/>
          </a:xfrm>
          <a:prstGeom prst="rect">
            <a:avLst/>
          </a:prstGeom>
          <a:noFill/>
        </p:spPr>
        <p:txBody>
          <a:bodyPr wrap="square" rtlCol="0">
            <a:spAutoFit/>
          </a:bodyPr>
          <a:lstStyle/>
          <a:p>
            <a:r>
              <a:rPr kumimoji="1" lang="ja-JP" altLang="en-US" sz="1350">
                <a:latin typeface="BIZ UDPゴシック" panose="020B0400000000000000" pitchFamily="50" charset="-128"/>
                <a:ea typeface="BIZ UDPゴシック" panose="020B0400000000000000" pitchFamily="50" charset="-128"/>
              </a:rPr>
              <a:t>部員からのメッセージ</a:t>
            </a:r>
          </a:p>
        </p:txBody>
      </p:sp>
    </p:spTree>
    <p:extLst>
      <p:ext uri="{BB962C8B-B14F-4D97-AF65-F5344CB8AC3E}">
        <p14:creationId xmlns:p14="http://schemas.microsoft.com/office/powerpoint/2010/main" val="2778035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C764DE79-268F-4C1A-8933-263129D2AF90}" type="datetimeFigureOut">
              <a:rPr lang="en-US" dirty="0"/>
              <a:t>4/22/2026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936185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1" y="2279653"/>
            <a:ext cx="10515600" cy="3803649"/>
          </a:xfrm>
        </p:spPr>
        <p:txBody>
          <a:bodyPr anchor="b"/>
          <a:lstStyle>
            <a:lvl1pPr>
              <a:defRPr sz="8000"/>
            </a:lvl1pPr>
          </a:lstStyle>
          <a:p>
            <a:r>
              <a:rPr lang="ja-JP" altLang="en-US"/>
              <a:t>マスター タイトルの書式設定</a:t>
            </a:r>
            <a:endParaRPr lang="en-US"/>
          </a:p>
        </p:txBody>
      </p:sp>
      <p:sp>
        <p:nvSpPr>
          <p:cNvPr id="3" name="Text Placeholder 2"/>
          <p:cNvSpPr>
            <a:spLocks noGrp="1"/>
          </p:cNvSpPr>
          <p:nvPr>
            <p:ph type="body" idx="1"/>
          </p:nvPr>
        </p:nvSpPr>
        <p:spPr>
          <a:xfrm>
            <a:off x="831851" y="6119286"/>
            <a:ext cx="10515600" cy="2000249"/>
          </a:xfrm>
        </p:spPr>
        <p:txBody>
          <a:bodyPr/>
          <a:lstStyle>
            <a:lvl1pPr marL="0" indent="0">
              <a:buNone/>
              <a:defRPr sz="3200">
                <a:solidFill>
                  <a:schemeClr val="tx1">
                    <a:tint val="82000"/>
                  </a:schemeClr>
                </a:solidFill>
              </a:defRPr>
            </a:lvl1pPr>
            <a:lvl2pPr marL="609585" indent="0">
              <a:buNone/>
              <a:defRPr sz="2667">
                <a:solidFill>
                  <a:schemeClr val="tx1">
                    <a:tint val="82000"/>
                  </a:schemeClr>
                </a:solidFill>
              </a:defRPr>
            </a:lvl2pPr>
            <a:lvl3pPr marL="1219170" indent="0">
              <a:buNone/>
              <a:defRPr sz="2400">
                <a:solidFill>
                  <a:schemeClr val="tx1">
                    <a:tint val="82000"/>
                  </a:schemeClr>
                </a:solidFill>
              </a:defRPr>
            </a:lvl3pPr>
            <a:lvl4pPr marL="1828754" indent="0">
              <a:buNone/>
              <a:defRPr sz="2133">
                <a:solidFill>
                  <a:schemeClr val="tx1">
                    <a:tint val="82000"/>
                  </a:schemeClr>
                </a:solidFill>
              </a:defRPr>
            </a:lvl4pPr>
            <a:lvl5pPr marL="2438339" indent="0">
              <a:buNone/>
              <a:defRPr sz="2133">
                <a:solidFill>
                  <a:schemeClr val="tx1">
                    <a:tint val="82000"/>
                  </a:schemeClr>
                </a:solidFill>
              </a:defRPr>
            </a:lvl5pPr>
            <a:lvl6pPr marL="3047924" indent="0">
              <a:buNone/>
              <a:defRPr sz="2133">
                <a:solidFill>
                  <a:schemeClr val="tx1">
                    <a:tint val="82000"/>
                  </a:schemeClr>
                </a:solidFill>
              </a:defRPr>
            </a:lvl6pPr>
            <a:lvl7pPr marL="3657509" indent="0">
              <a:buNone/>
              <a:defRPr sz="2133">
                <a:solidFill>
                  <a:schemeClr val="tx1">
                    <a:tint val="82000"/>
                  </a:schemeClr>
                </a:solidFill>
              </a:defRPr>
            </a:lvl7pPr>
            <a:lvl8pPr marL="4267093" indent="0">
              <a:buNone/>
              <a:defRPr sz="2133">
                <a:solidFill>
                  <a:schemeClr val="tx1">
                    <a:tint val="82000"/>
                  </a:schemeClr>
                </a:solidFill>
              </a:defRPr>
            </a:lvl8pPr>
            <a:lvl9pPr marL="4876678" indent="0">
              <a:buNone/>
              <a:defRPr sz="2133">
                <a:solidFill>
                  <a:schemeClr val="tx1">
                    <a:tint val="82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764DE79-268F-4C1A-8933-263129D2AF90}" type="datetimeFigureOut">
              <a:rPr lang="en-US" dirty="0"/>
              <a:t>4/22/2026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063424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838200" y="2434167"/>
            <a:ext cx="5181600" cy="5801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6172200" y="2434167"/>
            <a:ext cx="5181600" cy="5801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C764DE79-268F-4C1A-8933-263129D2AF90}" type="datetimeFigureOut">
              <a:rPr lang="en-US" dirty="0"/>
              <a:t>4/22/2026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414065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486836"/>
            <a:ext cx="10515600" cy="1767417"/>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839789" y="2241551"/>
            <a:ext cx="5157787"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ja-JP" altLang="en-US"/>
              <a:t>マスター テキストの書式設定</a:t>
            </a:r>
          </a:p>
        </p:txBody>
      </p:sp>
      <p:sp>
        <p:nvSpPr>
          <p:cNvPr id="4" name="Content Placeholder 3"/>
          <p:cNvSpPr>
            <a:spLocks noGrp="1"/>
          </p:cNvSpPr>
          <p:nvPr>
            <p:ph sz="half" idx="2"/>
          </p:nvPr>
        </p:nvSpPr>
        <p:spPr>
          <a:xfrm>
            <a:off x="839789" y="3340100"/>
            <a:ext cx="5157787" cy="4912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6172201" y="2241551"/>
            <a:ext cx="5183188"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ja-JP" altLang="en-US"/>
              <a:t>マスター テキストの書式設定</a:t>
            </a:r>
          </a:p>
        </p:txBody>
      </p:sp>
      <p:sp>
        <p:nvSpPr>
          <p:cNvPr id="6" name="Content Placeholder 5"/>
          <p:cNvSpPr>
            <a:spLocks noGrp="1"/>
          </p:cNvSpPr>
          <p:nvPr>
            <p:ph sz="quarter" idx="4"/>
          </p:nvPr>
        </p:nvSpPr>
        <p:spPr>
          <a:xfrm>
            <a:off x="6172201" y="3340100"/>
            <a:ext cx="5183188" cy="4912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C764DE79-268F-4C1A-8933-263129D2AF90}" type="datetimeFigureOut">
              <a:rPr lang="en-US" dirty="0"/>
              <a:t>4/22/2026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881919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C764DE79-268F-4C1A-8933-263129D2AF90}" type="datetimeFigureOut">
              <a:rPr lang="en-US" dirty="0"/>
              <a:t>4/22/2026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050854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4/22/2026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76538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609600"/>
            <a:ext cx="3932237" cy="2133600"/>
          </a:xfrm>
        </p:spPr>
        <p:txBody>
          <a:bodyPr anchor="b"/>
          <a:lstStyle>
            <a:lvl1pPr>
              <a:defRPr sz="4267"/>
            </a:lvl1pPr>
          </a:lstStyle>
          <a:p>
            <a:r>
              <a:rPr lang="ja-JP" altLang="en-US"/>
              <a:t>マスター タイトルの書式設定</a:t>
            </a:r>
            <a:endParaRPr lang="en-US"/>
          </a:p>
        </p:txBody>
      </p:sp>
      <p:sp>
        <p:nvSpPr>
          <p:cNvPr id="3" name="Content Placeholder 2"/>
          <p:cNvSpPr>
            <a:spLocks noGrp="1"/>
          </p:cNvSpPr>
          <p:nvPr>
            <p:ph idx="1"/>
          </p:nvPr>
        </p:nvSpPr>
        <p:spPr>
          <a:xfrm>
            <a:off x="5183188" y="1316569"/>
            <a:ext cx="6172200" cy="64981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839788" y="2743200"/>
            <a:ext cx="3932237"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764DE79-268F-4C1A-8933-263129D2AF90}" type="datetimeFigureOut">
              <a:rPr lang="en-US" dirty="0"/>
              <a:t>4/22/2026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114608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609600"/>
            <a:ext cx="3932237" cy="2133600"/>
          </a:xfrm>
        </p:spPr>
        <p:txBody>
          <a:bodyPr anchor="b"/>
          <a:lstStyle>
            <a:lvl1pPr>
              <a:defRPr sz="4267"/>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5183188" y="1316569"/>
            <a:ext cx="6172200" cy="6498167"/>
          </a:xfrm>
        </p:spPr>
        <p:txBody>
          <a:bodyPr anchor="t"/>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839788" y="2743200"/>
            <a:ext cx="3932237"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764DE79-268F-4C1A-8933-263129D2AF90}" type="datetimeFigureOut">
              <a:rPr lang="en-US" dirty="0"/>
              <a:t>4/22/2026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673022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6836"/>
            <a:ext cx="10515600" cy="1767417"/>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838200" y="2434167"/>
            <a:ext cx="10515600" cy="580178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838200" y="8475136"/>
            <a:ext cx="2743200" cy="486833"/>
          </a:xfrm>
          <a:prstGeom prst="rect">
            <a:avLst/>
          </a:prstGeom>
        </p:spPr>
        <p:txBody>
          <a:bodyPr vert="horz" lIns="91440" tIns="45720" rIns="91440" bIns="45720" rtlCol="0" anchor="ctr"/>
          <a:lstStyle>
            <a:lvl1pPr algn="l">
              <a:defRPr sz="1600">
                <a:solidFill>
                  <a:schemeClr val="tx1">
                    <a:tint val="82000"/>
                  </a:schemeClr>
                </a:solidFill>
              </a:defRPr>
            </a:lvl1pPr>
          </a:lstStyle>
          <a:p>
            <a:fld id="{C764DE79-268F-4C1A-8933-263129D2AF90}" type="datetimeFigureOut">
              <a:rPr lang="en-US" dirty="0"/>
              <a:t>4/22/2026</a:t>
            </a:fld>
            <a:endParaRPr lang="en-US"/>
          </a:p>
        </p:txBody>
      </p:sp>
      <p:sp>
        <p:nvSpPr>
          <p:cNvPr id="5" name="Footer Placeholder 4"/>
          <p:cNvSpPr>
            <a:spLocks noGrp="1"/>
          </p:cNvSpPr>
          <p:nvPr>
            <p:ph type="ftr" sz="quarter" idx="3"/>
          </p:nvPr>
        </p:nvSpPr>
        <p:spPr>
          <a:xfrm>
            <a:off x="4038600" y="8475136"/>
            <a:ext cx="4114800" cy="486833"/>
          </a:xfrm>
          <a:prstGeom prst="rect">
            <a:avLst/>
          </a:prstGeom>
        </p:spPr>
        <p:txBody>
          <a:bodyPr vert="horz" lIns="91440" tIns="45720" rIns="91440" bIns="45720" rtlCol="0" anchor="ctr"/>
          <a:lstStyle>
            <a:lvl1pPr algn="ctr">
              <a:defRPr sz="16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8475136"/>
            <a:ext cx="2743200" cy="486833"/>
          </a:xfrm>
          <a:prstGeom prst="rect">
            <a:avLst/>
          </a:prstGeom>
        </p:spPr>
        <p:txBody>
          <a:bodyPr vert="horz" lIns="91440" tIns="45720" rIns="91440" bIns="45720" rtlCol="0" anchor="ctr"/>
          <a:lstStyle>
            <a:lvl1pPr algn="r">
              <a:defRPr sz="1600">
                <a:solidFill>
                  <a:schemeClr val="tx1">
                    <a:tint val="82000"/>
                  </a:schemeClr>
                </a:solidFill>
              </a:defRPr>
            </a:lvl1pPr>
          </a:lstStyle>
          <a:p>
            <a:fld id="{48F63A3B-78C7-47BE-AE5E-E10140E04643}" type="slidenum">
              <a:rPr lang="en-US" dirty="0"/>
              <a:t>‹#›</a:t>
            </a:fld>
            <a:endParaRPr lang="en-US"/>
          </a:p>
        </p:txBody>
      </p:sp>
      <p:sp>
        <p:nvSpPr>
          <p:cNvPr id="7" name="タイトル 1">
            <a:extLst>
              <a:ext uri="{FF2B5EF4-FFF2-40B4-BE49-F238E27FC236}">
                <a16:creationId xmlns:a16="http://schemas.microsoft.com/office/drawing/2014/main" id="{30FA85FE-9BD0-A083-C64D-912186A94395}"/>
              </a:ext>
            </a:extLst>
          </p:cNvPr>
          <p:cNvSpPr txBox="1">
            <a:spLocks/>
          </p:cNvSpPr>
          <p:nvPr userDrawn="1"/>
        </p:nvSpPr>
        <p:spPr>
          <a:xfrm>
            <a:off x="261404" y="234584"/>
            <a:ext cx="9626601" cy="444593"/>
          </a:xfrm>
          <a:prstGeom prst="rect">
            <a:avLst/>
          </a:prstGeom>
        </p:spPr>
        <p:txBody>
          <a:bodyPr vert="horz" lIns="148878" tIns="74439" rIns="148878" bIns="74439" rtlCol="0" anchor="ctr">
            <a:noAutofit/>
          </a:bodyPr>
          <a:lst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a:lstStyle>
          <a:p>
            <a:pPr>
              <a:lnSpc>
                <a:spcPct val="150000"/>
              </a:lnSpc>
            </a:pPr>
            <a:r>
              <a:rPr lang="ja-JP" altLang="en-US" sz="2100">
                <a:latin typeface="BIZ UDPゴシック" panose="020B0400000000000000" pitchFamily="50" charset="-128"/>
                <a:ea typeface="BIZ UDPゴシック" panose="020B0400000000000000" pitchFamily="50" charset="-128"/>
              </a:rPr>
              <a:t>令和７年度 三田高校 部活動記録</a:t>
            </a:r>
          </a:p>
        </p:txBody>
      </p:sp>
      <p:grpSp>
        <p:nvGrpSpPr>
          <p:cNvPr id="8" name="グループ化 7">
            <a:extLst>
              <a:ext uri="{FF2B5EF4-FFF2-40B4-BE49-F238E27FC236}">
                <a16:creationId xmlns:a16="http://schemas.microsoft.com/office/drawing/2014/main" id="{DD915A0B-5A07-D255-BC54-D3FD3C012A4A}"/>
              </a:ext>
            </a:extLst>
          </p:cNvPr>
          <p:cNvGrpSpPr/>
          <p:nvPr userDrawn="1"/>
        </p:nvGrpSpPr>
        <p:grpSpPr>
          <a:xfrm>
            <a:off x="0" y="195619"/>
            <a:ext cx="12192002" cy="705855"/>
            <a:chOff x="0" y="264693"/>
            <a:chExt cx="16256002" cy="705855"/>
          </a:xfrm>
        </p:grpSpPr>
        <p:grpSp>
          <p:nvGrpSpPr>
            <p:cNvPr id="9" name="グループ化 8">
              <a:extLst>
                <a:ext uri="{FF2B5EF4-FFF2-40B4-BE49-F238E27FC236}">
                  <a16:creationId xmlns:a16="http://schemas.microsoft.com/office/drawing/2014/main" id="{893AEC72-0C50-7926-243C-9A33C8954C4D}"/>
                </a:ext>
              </a:extLst>
            </p:cNvPr>
            <p:cNvGrpSpPr/>
            <p:nvPr/>
          </p:nvGrpSpPr>
          <p:grpSpPr>
            <a:xfrm>
              <a:off x="6312917" y="264693"/>
              <a:ext cx="9943085" cy="705853"/>
              <a:chOff x="3856727" y="-1391524"/>
              <a:chExt cx="4428803" cy="500198"/>
            </a:xfrm>
            <a:solidFill>
              <a:srgbClr val="17C3BF"/>
            </a:solidFill>
          </p:grpSpPr>
          <p:sp>
            <p:nvSpPr>
              <p:cNvPr id="12" name="正方形/長方形 11">
                <a:extLst>
                  <a:ext uri="{FF2B5EF4-FFF2-40B4-BE49-F238E27FC236}">
                    <a16:creationId xmlns:a16="http://schemas.microsoft.com/office/drawing/2014/main" id="{81468B4A-580E-42FC-BBCF-2DB20D5E93D2}"/>
                  </a:ext>
                </a:extLst>
              </p:cNvPr>
              <p:cNvSpPr/>
              <p:nvPr/>
            </p:nvSpPr>
            <p:spPr>
              <a:xfrm>
                <a:off x="4260589" y="-1391524"/>
                <a:ext cx="4024941" cy="500198"/>
              </a:xfrm>
              <a:prstGeom prst="rect">
                <a:avLst/>
              </a:prstGeom>
              <a:grpFill/>
              <a:ln w="38100">
                <a:solidFill>
                  <a:srgbClr val="17C3BF"/>
                </a:solidFill>
              </a:ln>
            </p:spPr>
            <p:style>
              <a:lnRef idx="2">
                <a:schemeClr val="accent1">
                  <a:shade val="15000"/>
                </a:schemeClr>
              </a:lnRef>
              <a:fillRef idx="1">
                <a:schemeClr val="accent1"/>
              </a:fillRef>
              <a:effectRef idx="0">
                <a:schemeClr val="accent1"/>
              </a:effectRef>
              <a:fontRef idx="minor">
                <a:schemeClr val="lt1"/>
              </a:fontRef>
            </p:style>
            <p:txBody>
              <a:bodyPr lIns="324000" rIns="324000" rtlCol="0" anchor="ctr"/>
              <a:lstStyle/>
              <a:p>
                <a:pPr algn="dist"/>
                <a:endParaRPr kumimoji="1" lang="ja-JP" altLang="en-US" sz="2605" b="1">
                  <a:latin typeface="BIZ UDPゴシック" panose="020B0400000000000000" pitchFamily="50" charset="-128"/>
                  <a:ea typeface="BIZ UDPゴシック" panose="020B0400000000000000" pitchFamily="50" charset="-128"/>
                </a:endParaRPr>
              </a:p>
            </p:txBody>
          </p:sp>
          <p:sp>
            <p:nvSpPr>
              <p:cNvPr id="13" name="二等辺三角形 12">
                <a:extLst>
                  <a:ext uri="{FF2B5EF4-FFF2-40B4-BE49-F238E27FC236}">
                    <a16:creationId xmlns:a16="http://schemas.microsoft.com/office/drawing/2014/main" id="{02096635-6064-CB47-7B7A-47D49F1BDB2F}"/>
                  </a:ext>
                </a:extLst>
              </p:cNvPr>
              <p:cNvSpPr/>
              <p:nvPr/>
            </p:nvSpPr>
            <p:spPr>
              <a:xfrm>
                <a:off x="3856727" y="-1369712"/>
                <a:ext cx="925623" cy="456576"/>
              </a:xfrm>
              <a:prstGeom prst="triangle">
                <a:avLst>
                  <a:gd name="adj" fmla="val 42576"/>
                </a:avLst>
              </a:prstGeom>
              <a:grpFill/>
              <a:ln w="38100">
                <a:solidFill>
                  <a:srgbClr val="17C3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930"/>
              </a:p>
            </p:txBody>
          </p:sp>
        </p:grpSp>
        <p:cxnSp>
          <p:nvCxnSpPr>
            <p:cNvPr id="10" name="直線コネクタ 9">
              <a:extLst>
                <a:ext uri="{FF2B5EF4-FFF2-40B4-BE49-F238E27FC236}">
                  <a16:creationId xmlns:a16="http://schemas.microsoft.com/office/drawing/2014/main" id="{BCB59035-6F02-5B73-0CEB-7779D896478B}"/>
                </a:ext>
              </a:extLst>
            </p:cNvPr>
            <p:cNvCxnSpPr/>
            <p:nvPr userDrawn="1"/>
          </p:nvCxnSpPr>
          <p:spPr>
            <a:xfrm>
              <a:off x="0" y="264695"/>
              <a:ext cx="16256000" cy="0"/>
            </a:xfrm>
            <a:prstGeom prst="line">
              <a:avLst/>
            </a:prstGeom>
            <a:ln w="38100">
              <a:solidFill>
                <a:srgbClr val="17C3BF"/>
              </a:solidFill>
            </a:ln>
          </p:spPr>
          <p:style>
            <a:lnRef idx="2">
              <a:schemeClr val="accent1"/>
            </a:lnRef>
            <a:fillRef idx="0">
              <a:schemeClr val="accent1"/>
            </a:fillRef>
            <a:effectRef idx="1">
              <a:schemeClr val="accent1"/>
            </a:effectRef>
            <a:fontRef idx="minor">
              <a:schemeClr val="tx1"/>
            </a:fontRef>
          </p:style>
        </p:cxnSp>
        <p:cxnSp>
          <p:nvCxnSpPr>
            <p:cNvPr id="11" name="直線コネクタ 10">
              <a:extLst>
                <a:ext uri="{FF2B5EF4-FFF2-40B4-BE49-F238E27FC236}">
                  <a16:creationId xmlns:a16="http://schemas.microsoft.com/office/drawing/2014/main" id="{3CB27156-CDA7-18A1-B37D-720802028080}"/>
                </a:ext>
              </a:extLst>
            </p:cNvPr>
            <p:cNvCxnSpPr/>
            <p:nvPr userDrawn="1"/>
          </p:nvCxnSpPr>
          <p:spPr>
            <a:xfrm>
              <a:off x="0" y="970548"/>
              <a:ext cx="16256000" cy="0"/>
            </a:xfrm>
            <a:prstGeom prst="line">
              <a:avLst/>
            </a:prstGeom>
            <a:ln w="38100">
              <a:solidFill>
                <a:srgbClr val="17C3BF"/>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240773396"/>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l" defTabSz="1219170" rtl="0" eaLnBrk="1" latinLnBrk="0" hangingPunct="1">
        <a:lnSpc>
          <a:spcPct val="90000"/>
        </a:lnSpc>
        <a:spcBef>
          <a:spcPct val="0"/>
        </a:spcBef>
        <a:buNone/>
        <a:defRPr kumimoji="1"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kumimoji="1"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kumimoji="1"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kumimoji="1"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9pPr>
    </p:bodyStyle>
    <p:otherStyle>
      <a:defPPr>
        <a:defRPr lang="en-US"/>
      </a:defPPr>
      <a:lvl1pPr marL="0" algn="l" defTabSz="1219170" rtl="0" eaLnBrk="1" latinLnBrk="0" hangingPunct="1">
        <a:defRPr kumimoji="1" sz="2400" kern="1200">
          <a:solidFill>
            <a:schemeClr val="tx1"/>
          </a:solidFill>
          <a:latin typeface="+mn-lt"/>
          <a:ea typeface="+mn-ea"/>
          <a:cs typeface="+mn-cs"/>
        </a:defRPr>
      </a:lvl1pPr>
      <a:lvl2pPr marL="609585" algn="l" defTabSz="1219170" rtl="0" eaLnBrk="1" latinLnBrk="0" hangingPunct="1">
        <a:defRPr kumimoji="1" sz="2400" kern="1200">
          <a:solidFill>
            <a:schemeClr val="tx1"/>
          </a:solidFill>
          <a:latin typeface="+mn-lt"/>
          <a:ea typeface="+mn-ea"/>
          <a:cs typeface="+mn-cs"/>
        </a:defRPr>
      </a:lvl2pPr>
      <a:lvl3pPr marL="1219170" algn="l" defTabSz="1219170" rtl="0" eaLnBrk="1" latinLnBrk="0" hangingPunct="1">
        <a:defRPr kumimoji="1" sz="2400" kern="1200">
          <a:solidFill>
            <a:schemeClr val="tx1"/>
          </a:solidFill>
          <a:latin typeface="+mn-lt"/>
          <a:ea typeface="+mn-ea"/>
          <a:cs typeface="+mn-cs"/>
        </a:defRPr>
      </a:lvl3pPr>
      <a:lvl4pPr marL="1828754" algn="l" defTabSz="1219170" rtl="0" eaLnBrk="1" latinLnBrk="0" hangingPunct="1">
        <a:defRPr kumimoji="1" sz="2400" kern="1200">
          <a:solidFill>
            <a:schemeClr val="tx1"/>
          </a:solidFill>
          <a:latin typeface="+mn-lt"/>
          <a:ea typeface="+mn-ea"/>
          <a:cs typeface="+mn-cs"/>
        </a:defRPr>
      </a:lvl4pPr>
      <a:lvl5pPr marL="2438339" algn="l" defTabSz="1219170" rtl="0" eaLnBrk="1" latinLnBrk="0" hangingPunct="1">
        <a:defRPr kumimoji="1" sz="2400" kern="1200">
          <a:solidFill>
            <a:schemeClr val="tx1"/>
          </a:solidFill>
          <a:latin typeface="+mn-lt"/>
          <a:ea typeface="+mn-ea"/>
          <a:cs typeface="+mn-cs"/>
        </a:defRPr>
      </a:lvl5pPr>
      <a:lvl6pPr marL="3047924" algn="l" defTabSz="1219170" rtl="0" eaLnBrk="1" latinLnBrk="0" hangingPunct="1">
        <a:defRPr kumimoji="1" sz="2400" kern="1200">
          <a:solidFill>
            <a:schemeClr val="tx1"/>
          </a:solidFill>
          <a:latin typeface="+mn-lt"/>
          <a:ea typeface="+mn-ea"/>
          <a:cs typeface="+mn-cs"/>
        </a:defRPr>
      </a:lvl6pPr>
      <a:lvl7pPr marL="3657509" algn="l" defTabSz="1219170" rtl="0" eaLnBrk="1" latinLnBrk="0" hangingPunct="1">
        <a:defRPr kumimoji="1" sz="2400" kern="1200">
          <a:solidFill>
            <a:schemeClr val="tx1"/>
          </a:solidFill>
          <a:latin typeface="+mn-lt"/>
          <a:ea typeface="+mn-ea"/>
          <a:cs typeface="+mn-cs"/>
        </a:defRPr>
      </a:lvl7pPr>
      <a:lvl8pPr marL="4267093" algn="l" defTabSz="1219170" rtl="0" eaLnBrk="1" latinLnBrk="0" hangingPunct="1">
        <a:defRPr kumimoji="1" sz="2400" kern="1200">
          <a:solidFill>
            <a:schemeClr val="tx1"/>
          </a:solidFill>
          <a:latin typeface="+mn-lt"/>
          <a:ea typeface="+mn-ea"/>
          <a:cs typeface="+mn-cs"/>
        </a:defRPr>
      </a:lvl8pPr>
      <a:lvl9pPr marL="4876678" algn="l" defTabSz="1219170" rtl="0" eaLnBrk="1" latinLnBrk="0" hangingPunct="1">
        <a:defRPr kumimoji="1"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CDD996-6AAA-3340-82D8-6AAA7CB9B74F}"/>
            </a:ext>
          </a:extLst>
        </p:cNvPr>
        <p:cNvGrpSpPr/>
        <p:nvPr/>
      </p:nvGrpSpPr>
      <p:grpSpPr>
        <a:xfrm>
          <a:off x="0" y="0"/>
          <a:ext cx="0" cy="0"/>
          <a:chOff x="0" y="0"/>
          <a:chExt cx="0" cy="0"/>
        </a:xfrm>
      </p:grpSpPr>
      <p:sp>
        <p:nvSpPr>
          <p:cNvPr id="3" name="正方形/長方形 2">
            <a:extLst>
              <a:ext uri="{FF2B5EF4-FFF2-40B4-BE49-F238E27FC236}">
                <a16:creationId xmlns:a16="http://schemas.microsoft.com/office/drawing/2014/main" id="{8657E33E-12A7-6F49-04CE-ABCBD0766392}"/>
              </a:ext>
            </a:extLst>
          </p:cNvPr>
          <p:cNvSpPr/>
          <p:nvPr/>
        </p:nvSpPr>
        <p:spPr>
          <a:xfrm>
            <a:off x="254261" y="4795497"/>
            <a:ext cx="830997" cy="276999"/>
          </a:xfrm>
          <a:prstGeom prst="rect">
            <a:avLst/>
          </a:prstGeom>
          <a:noFill/>
        </p:spPr>
        <p:txBody>
          <a:bodyPr wrap="none" lIns="68580" tIns="34290" rIns="68580" bIns="34290">
            <a:spAutoFit/>
          </a:bodyPr>
          <a:lstStyle/>
          <a:p>
            <a:pPr algn="ctr"/>
            <a:r>
              <a:rPr lang="ja-JP" altLang="en-US" sz="1350">
                <a:ln w="0"/>
                <a:solidFill>
                  <a:srgbClr val="17C3BF"/>
                </a:solidFill>
                <a:latin typeface="BIZ UDPゴシック" panose="020B0400000000000000" pitchFamily="50" charset="-128"/>
                <a:ea typeface="BIZ UDPゴシック" panose="020B0400000000000000" pitchFamily="50" charset="-128"/>
              </a:rPr>
              <a:t>集合写真</a:t>
            </a:r>
          </a:p>
        </p:txBody>
      </p:sp>
      <p:sp>
        <p:nvSpPr>
          <p:cNvPr id="4" name="正方形/長方形 3">
            <a:extLst>
              <a:ext uri="{FF2B5EF4-FFF2-40B4-BE49-F238E27FC236}">
                <a16:creationId xmlns:a16="http://schemas.microsoft.com/office/drawing/2014/main" id="{F32E82B1-5A1F-4159-D4C9-B47355FEC57A}"/>
              </a:ext>
            </a:extLst>
          </p:cNvPr>
          <p:cNvSpPr/>
          <p:nvPr/>
        </p:nvSpPr>
        <p:spPr>
          <a:xfrm>
            <a:off x="3218444" y="4795497"/>
            <a:ext cx="830997" cy="276999"/>
          </a:xfrm>
          <a:prstGeom prst="rect">
            <a:avLst/>
          </a:prstGeom>
          <a:noFill/>
        </p:spPr>
        <p:txBody>
          <a:bodyPr wrap="none" lIns="68580" tIns="34290" rIns="68580" bIns="34290">
            <a:spAutoFit/>
          </a:bodyPr>
          <a:lstStyle/>
          <a:p>
            <a:pPr algn="ctr"/>
            <a:r>
              <a:rPr lang="ja-JP" altLang="en-US" sz="1350">
                <a:ln w="0"/>
                <a:solidFill>
                  <a:srgbClr val="17C3BF"/>
                </a:solidFill>
                <a:latin typeface="BIZ UDPゴシック" panose="020B0400000000000000" pitchFamily="50" charset="-128"/>
                <a:ea typeface="BIZ UDPゴシック" panose="020B0400000000000000" pitchFamily="50" charset="-128"/>
              </a:rPr>
              <a:t>練習風景</a:t>
            </a:r>
          </a:p>
        </p:txBody>
      </p:sp>
      <p:sp>
        <p:nvSpPr>
          <p:cNvPr id="6" name="正方形/長方形 5">
            <a:extLst>
              <a:ext uri="{FF2B5EF4-FFF2-40B4-BE49-F238E27FC236}">
                <a16:creationId xmlns:a16="http://schemas.microsoft.com/office/drawing/2014/main" id="{E68B255D-568E-9E05-ADEA-9CFCA993C232}"/>
              </a:ext>
            </a:extLst>
          </p:cNvPr>
          <p:cNvSpPr/>
          <p:nvPr/>
        </p:nvSpPr>
        <p:spPr>
          <a:xfrm>
            <a:off x="333220" y="7484804"/>
            <a:ext cx="2143280" cy="663387"/>
          </a:xfrm>
          <a:prstGeom prst="rect">
            <a:avLst/>
          </a:prstGeom>
          <a:noFill/>
        </p:spPr>
        <p:txBody>
          <a:bodyPr wrap="square" lIns="68580" tIns="34290" rIns="68580" bIns="34290">
            <a:spAutoFit/>
          </a:bodyPr>
          <a:lstStyle/>
          <a:p>
            <a:pPr>
              <a:lnSpc>
                <a:spcPct val="150000"/>
              </a:lnSpc>
            </a:pPr>
            <a:r>
              <a:rPr lang="en-US" altLang="ja-JP" sz="1350">
                <a:ln w="0"/>
                <a:solidFill>
                  <a:srgbClr val="17C3BF"/>
                </a:solidFill>
                <a:latin typeface="BIZ UDPゴシック" panose="020B0400000000000000" pitchFamily="50" charset="-128"/>
                <a:ea typeface="BIZ UDPゴシック" panose="020B0400000000000000" pitchFamily="50" charset="-128"/>
              </a:rPr>
              <a:t>3</a:t>
            </a:r>
            <a:r>
              <a:rPr lang="ja-JP" altLang="en-US" sz="1350">
                <a:ln w="0"/>
                <a:solidFill>
                  <a:srgbClr val="17C3BF"/>
                </a:solidFill>
                <a:latin typeface="BIZ UDPゴシック" panose="020B0400000000000000" pitchFamily="50" charset="-128"/>
                <a:ea typeface="BIZ UDPゴシック" panose="020B0400000000000000" pitchFamily="50" charset="-128"/>
              </a:rPr>
              <a:t>年生　</a:t>
            </a:r>
            <a:r>
              <a:rPr lang="en-US" altLang="ja-JP" sz="1350">
                <a:ln w="0"/>
                <a:solidFill>
                  <a:srgbClr val="17C3BF"/>
                </a:solidFill>
                <a:latin typeface="BIZ UDPゴシック" panose="020B0400000000000000" pitchFamily="50" charset="-128"/>
                <a:ea typeface="BIZ UDPゴシック" panose="020B0400000000000000" pitchFamily="50" charset="-128"/>
              </a:rPr>
              <a:t>2</a:t>
            </a:r>
            <a:r>
              <a:rPr lang="ja-JP" altLang="en-US" sz="1350">
                <a:ln w="0"/>
                <a:solidFill>
                  <a:srgbClr val="17C3BF"/>
                </a:solidFill>
                <a:latin typeface="BIZ UDPゴシック" panose="020B0400000000000000" pitchFamily="50" charset="-128"/>
                <a:ea typeface="BIZ UDPゴシック" panose="020B0400000000000000" pitchFamily="50" charset="-128"/>
              </a:rPr>
              <a:t>人、</a:t>
            </a:r>
            <a:r>
              <a:rPr lang="en-US" altLang="ja-JP" sz="1350">
                <a:ln w="0"/>
                <a:solidFill>
                  <a:srgbClr val="17C3BF"/>
                </a:solidFill>
                <a:latin typeface="BIZ UDPゴシック" panose="020B0400000000000000" pitchFamily="50" charset="-128"/>
                <a:ea typeface="BIZ UDPゴシック" panose="020B0400000000000000" pitchFamily="50" charset="-128"/>
              </a:rPr>
              <a:t>2</a:t>
            </a:r>
            <a:r>
              <a:rPr lang="ja-JP" altLang="en-US" sz="1350">
                <a:ln w="0"/>
                <a:solidFill>
                  <a:srgbClr val="17C3BF"/>
                </a:solidFill>
                <a:latin typeface="BIZ UDPゴシック" panose="020B0400000000000000" pitchFamily="50" charset="-128"/>
                <a:ea typeface="BIZ UDPゴシック" panose="020B0400000000000000" pitchFamily="50" charset="-128"/>
              </a:rPr>
              <a:t>年生　</a:t>
            </a:r>
            <a:r>
              <a:rPr lang="en-US" altLang="ja-JP" sz="1350">
                <a:ln w="0"/>
                <a:solidFill>
                  <a:srgbClr val="17C3BF"/>
                </a:solidFill>
                <a:latin typeface="BIZ UDPゴシック" panose="020B0400000000000000" pitchFamily="50" charset="-128"/>
                <a:ea typeface="BIZ UDPゴシック" panose="020B0400000000000000" pitchFamily="50" charset="-128"/>
              </a:rPr>
              <a:t>4</a:t>
            </a:r>
            <a:r>
              <a:rPr lang="ja-JP" altLang="en-US" sz="1350">
                <a:ln w="0"/>
                <a:solidFill>
                  <a:srgbClr val="17C3BF"/>
                </a:solidFill>
                <a:latin typeface="BIZ UDPゴシック" panose="020B0400000000000000" pitchFamily="50" charset="-128"/>
                <a:ea typeface="BIZ UDPゴシック" panose="020B0400000000000000" pitchFamily="50" charset="-128"/>
              </a:rPr>
              <a:t>人で活動しています。</a:t>
            </a:r>
            <a:endParaRPr lang="en-US" altLang="ja-JP" sz="1350">
              <a:ln w="0"/>
              <a:solidFill>
                <a:srgbClr val="17C3BF"/>
              </a:solidFill>
              <a:latin typeface="BIZ UDPゴシック" panose="020B0400000000000000" pitchFamily="50" charset="-128"/>
              <a:ea typeface="BIZ UDPゴシック" panose="020B0400000000000000" pitchFamily="50" charset="-128"/>
            </a:endParaRPr>
          </a:p>
        </p:txBody>
      </p:sp>
      <p:sp>
        <p:nvSpPr>
          <p:cNvPr id="10" name="正方形/長方形 9">
            <a:extLst>
              <a:ext uri="{FF2B5EF4-FFF2-40B4-BE49-F238E27FC236}">
                <a16:creationId xmlns:a16="http://schemas.microsoft.com/office/drawing/2014/main" id="{4E2E7E77-D0A7-1CEB-C1B3-A5A70DA2BB75}"/>
              </a:ext>
            </a:extLst>
          </p:cNvPr>
          <p:cNvSpPr/>
          <p:nvPr/>
        </p:nvSpPr>
        <p:spPr>
          <a:xfrm>
            <a:off x="7815333" y="227861"/>
            <a:ext cx="1638910" cy="561692"/>
          </a:xfrm>
          <a:prstGeom prst="rect">
            <a:avLst/>
          </a:prstGeom>
          <a:noFill/>
        </p:spPr>
        <p:txBody>
          <a:bodyPr wrap="none" lIns="68580" tIns="34290" rIns="68580" bIns="34290" anchor="t">
            <a:spAutoFit/>
          </a:bodyPr>
          <a:lstStyle/>
          <a:p>
            <a:pPr algn="dist"/>
            <a:r>
              <a:rPr lang="ja-JP" altLang="en-US" sz="3200" b="1">
                <a:ln w="0"/>
                <a:solidFill>
                  <a:schemeClr val="bg1"/>
                </a:solidFill>
                <a:latin typeface="BIZ UDPゴシック" panose="020B0400000000000000" pitchFamily="50" charset="-128"/>
                <a:ea typeface="BIZ UDPゴシック"/>
              </a:rPr>
              <a:t>剣道</a:t>
            </a:r>
            <a:r>
              <a:rPr lang="ja-JP" altLang="en-US" sz="2100" b="1">
                <a:ln w="0"/>
                <a:solidFill>
                  <a:schemeClr val="bg1"/>
                </a:solidFill>
                <a:latin typeface="BIZ UDPゴシック" panose="020B0400000000000000" pitchFamily="50" charset="-128"/>
                <a:ea typeface="BIZ UDPゴシック"/>
              </a:rPr>
              <a:t>　</a:t>
            </a:r>
            <a:r>
              <a:rPr lang="ja-JP" altLang="en-US" sz="3200" b="1">
                <a:ln w="0"/>
                <a:solidFill>
                  <a:schemeClr val="bg1"/>
                </a:solidFill>
                <a:latin typeface="BIZ UDPゴシック" panose="020B0400000000000000" pitchFamily="50" charset="-128"/>
                <a:ea typeface="BIZ UDPゴシック"/>
              </a:rPr>
              <a:t>部</a:t>
            </a:r>
            <a:endParaRPr lang="ja-JP" altLang="en-US" sz="2100" b="1">
              <a:ln w="0"/>
              <a:solidFill>
                <a:schemeClr val="bg1"/>
              </a:solidFill>
              <a:latin typeface="BIZ UDPゴシック" panose="020B0400000000000000" pitchFamily="50" charset="-128"/>
              <a:ea typeface="BIZ UDPゴシック"/>
            </a:endParaRPr>
          </a:p>
        </p:txBody>
      </p:sp>
      <p:sp>
        <p:nvSpPr>
          <p:cNvPr id="11" name="正方形/長方形 10">
            <a:extLst>
              <a:ext uri="{FF2B5EF4-FFF2-40B4-BE49-F238E27FC236}">
                <a16:creationId xmlns:a16="http://schemas.microsoft.com/office/drawing/2014/main" id="{3CB7F8B7-8C1D-27B3-5DC9-B169E899C1B9}"/>
              </a:ext>
            </a:extLst>
          </p:cNvPr>
          <p:cNvSpPr/>
          <p:nvPr/>
        </p:nvSpPr>
        <p:spPr>
          <a:xfrm>
            <a:off x="8847704" y="5397011"/>
            <a:ext cx="3023399" cy="1286634"/>
          </a:xfrm>
          <a:prstGeom prst="rect">
            <a:avLst/>
          </a:prstGeom>
          <a:noFill/>
        </p:spPr>
        <p:txBody>
          <a:bodyPr wrap="square" lIns="68580" tIns="34290" rIns="68580" bIns="34290" anchor="t">
            <a:spAutoFit/>
          </a:bodyPr>
          <a:lstStyle/>
          <a:p>
            <a:pPr>
              <a:lnSpc>
                <a:spcPct val="150000"/>
              </a:lnSpc>
            </a:pPr>
            <a:r>
              <a:rPr lang="ja-JP" altLang="en-US" sz="1350">
                <a:ln w="0"/>
                <a:solidFill>
                  <a:srgbClr val="000000"/>
                </a:solidFill>
                <a:latin typeface="BIZ UDPゴシック" panose="020B0400000000000000" pitchFamily="50" charset="-128"/>
                <a:ea typeface="BIZ UDPゴシック" panose="020B0400000000000000" pitchFamily="50" charset="-128"/>
              </a:rPr>
              <a:t>始めた時は不安もありましたが、今では楽しく活動しています。これからもお互いを高め合いながら一生懸命練習していきたいです。</a:t>
            </a:r>
          </a:p>
        </p:txBody>
      </p:sp>
      <p:sp>
        <p:nvSpPr>
          <p:cNvPr id="13" name="正方形/長方形 12">
            <a:extLst>
              <a:ext uri="{FF2B5EF4-FFF2-40B4-BE49-F238E27FC236}">
                <a16:creationId xmlns:a16="http://schemas.microsoft.com/office/drawing/2014/main" id="{A04BA379-9338-BDA0-E62C-CC42316A6C9E}"/>
              </a:ext>
            </a:extLst>
          </p:cNvPr>
          <p:cNvSpPr/>
          <p:nvPr/>
        </p:nvSpPr>
        <p:spPr>
          <a:xfrm>
            <a:off x="7170021" y="2266491"/>
            <a:ext cx="864400" cy="861720"/>
          </a:xfrm>
          <a:prstGeom prst="rect">
            <a:avLst/>
          </a:prstGeom>
          <a:solidFill>
            <a:srgbClr val="17C3B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500">
                <a:latin typeface="BIZ UDPゴシック" panose="020B0400000000000000" pitchFamily="50" charset="-128"/>
                <a:ea typeface="BIZ UDPゴシック" panose="020B0400000000000000" pitchFamily="50" charset="-128"/>
              </a:rPr>
              <a:t>審査会</a:t>
            </a:r>
            <a:endParaRPr kumimoji="1" lang="en-US" altLang="ja-JP" sz="1500">
              <a:latin typeface="BIZ UDPゴシック" panose="020B0400000000000000" pitchFamily="50" charset="-128"/>
              <a:ea typeface="BIZ UDPゴシック" panose="020B0400000000000000" pitchFamily="50" charset="-128"/>
            </a:endParaRPr>
          </a:p>
        </p:txBody>
      </p:sp>
      <p:sp>
        <p:nvSpPr>
          <p:cNvPr id="18" name="正方形/長方形 17">
            <a:extLst>
              <a:ext uri="{FF2B5EF4-FFF2-40B4-BE49-F238E27FC236}">
                <a16:creationId xmlns:a16="http://schemas.microsoft.com/office/drawing/2014/main" id="{8D620EE5-4B2A-C47E-8121-DE24DDF45DC7}"/>
              </a:ext>
            </a:extLst>
          </p:cNvPr>
          <p:cNvSpPr/>
          <p:nvPr/>
        </p:nvSpPr>
        <p:spPr>
          <a:xfrm>
            <a:off x="9150481" y="2266491"/>
            <a:ext cx="864401" cy="861720"/>
          </a:xfrm>
          <a:prstGeom prst="rect">
            <a:avLst/>
          </a:prstGeom>
          <a:solidFill>
            <a:srgbClr val="17C3B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500">
                <a:latin typeface="BIZ UDPゴシック" panose="020B0400000000000000" pitchFamily="50" charset="-128"/>
                <a:ea typeface="BIZ UDPゴシック" panose="020B0400000000000000" pitchFamily="50" charset="-128"/>
              </a:rPr>
              <a:t>審査会</a:t>
            </a:r>
            <a:endParaRPr kumimoji="1" lang="en-US" altLang="ja-JP" sz="1500">
              <a:latin typeface="BIZ UDPゴシック" panose="020B0400000000000000" pitchFamily="50" charset="-128"/>
              <a:ea typeface="BIZ UDPゴシック" panose="020B0400000000000000" pitchFamily="50" charset="-128"/>
            </a:endParaRPr>
          </a:p>
        </p:txBody>
      </p:sp>
      <p:sp>
        <p:nvSpPr>
          <p:cNvPr id="33" name="正方形/長方形 32">
            <a:extLst>
              <a:ext uri="{FF2B5EF4-FFF2-40B4-BE49-F238E27FC236}">
                <a16:creationId xmlns:a16="http://schemas.microsoft.com/office/drawing/2014/main" id="{3CDC2192-1C93-E291-104B-8EAE206E7C47}"/>
              </a:ext>
            </a:extLst>
          </p:cNvPr>
          <p:cNvSpPr/>
          <p:nvPr/>
        </p:nvSpPr>
        <p:spPr>
          <a:xfrm>
            <a:off x="8835381" y="7317354"/>
            <a:ext cx="3023399" cy="1597681"/>
          </a:xfrm>
          <a:prstGeom prst="rect">
            <a:avLst/>
          </a:prstGeom>
          <a:noFill/>
        </p:spPr>
        <p:txBody>
          <a:bodyPr wrap="square" lIns="68580" tIns="34290" rIns="68580" bIns="34290">
            <a:spAutoFit/>
          </a:bodyPr>
          <a:lstStyle/>
          <a:p>
            <a:pPr>
              <a:lnSpc>
                <a:spcPct val="150000"/>
              </a:lnSpc>
            </a:pPr>
            <a:r>
              <a:rPr lang="ja-JP" altLang="en-US" sz="1350">
                <a:ln w="0"/>
                <a:solidFill>
                  <a:schemeClr val="bg1">
                    <a:lumMod val="10000"/>
                  </a:schemeClr>
                </a:solidFill>
                <a:latin typeface="BIZ UDPゴシック" panose="020B0400000000000000" pitchFamily="50" charset="-128"/>
                <a:ea typeface="BIZ UDPゴシック" panose="020B0400000000000000" pitchFamily="50" charset="-128"/>
              </a:rPr>
              <a:t>最初は不安もありましたが、先輩方の温かいサポートや同級生との励まし合いのおかげで、楽しく活動できています。これからも仲間とともに成長していきます。</a:t>
            </a:r>
          </a:p>
        </p:txBody>
      </p:sp>
      <p:pic>
        <p:nvPicPr>
          <p:cNvPr id="8" name="図 7">
            <a:extLst>
              <a:ext uri="{FF2B5EF4-FFF2-40B4-BE49-F238E27FC236}">
                <a16:creationId xmlns:a16="http://schemas.microsoft.com/office/drawing/2014/main" id="{BB86B9AB-2320-8271-5418-A14904E51EA0}"/>
              </a:ext>
            </a:extLst>
          </p:cNvPr>
          <p:cNvPicPr>
            <a:picLocks noChangeAspect="1"/>
          </p:cNvPicPr>
          <p:nvPr/>
        </p:nvPicPr>
        <p:blipFill>
          <a:blip r:embed="rId3">
            <a:extLst>
              <a:ext uri="{28A0092B-C50C-407E-A947-70E740481C1C}">
                <a14:useLocalDpi xmlns:a14="http://schemas.microsoft.com/office/drawing/2010/main" val="0"/>
              </a:ext>
            </a:extLst>
          </a:blip>
          <a:srcRect r="3322"/>
          <a:stretch>
            <a:fillRect/>
          </a:stretch>
        </p:blipFill>
        <p:spPr>
          <a:xfrm>
            <a:off x="333220" y="5397011"/>
            <a:ext cx="2322873" cy="1674167"/>
          </a:xfrm>
          <a:prstGeom prst="rect">
            <a:avLst/>
          </a:prstGeom>
        </p:spPr>
      </p:pic>
      <p:pic>
        <p:nvPicPr>
          <p:cNvPr id="9" name="図 8">
            <a:extLst>
              <a:ext uri="{FF2B5EF4-FFF2-40B4-BE49-F238E27FC236}">
                <a16:creationId xmlns:a16="http://schemas.microsoft.com/office/drawing/2014/main" id="{6DF0B5D9-9AE9-0295-10CD-169EFD810084}"/>
              </a:ext>
            </a:extLst>
          </p:cNvPr>
          <p:cNvPicPr>
            <a:picLocks noChangeAspect="1"/>
          </p:cNvPicPr>
          <p:nvPr/>
        </p:nvPicPr>
        <p:blipFill>
          <a:blip r:embed="rId4">
            <a:extLst>
              <a:ext uri="{28A0092B-C50C-407E-A947-70E740481C1C}">
                <a14:useLocalDpi xmlns:a14="http://schemas.microsoft.com/office/drawing/2010/main" val="0"/>
              </a:ext>
            </a:extLst>
          </a:blip>
          <a:srcRect r="2594"/>
          <a:stretch>
            <a:fillRect/>
          </a:stretch>
        </p:blipFill>
        <p:spPr>
          <a:xfrm>
            <a:off x="3218440" y="5392540"/>
            <a:ext cx="2262613" cy="1678638"/>
          </a:xfrm>
          <a:prstGeom prst="rect">
            <a:avLst/>
          </a:prstGeom>
        </p:spPr>
      </p:pic>
      <p:sp>
        <p:nvSpPr>
          <p:cNvPr id="21" name="正方形/長方形 5">
            <a:extLst>
              <a:ext uri="{FF2B5EF4-FFF2-40B4-BE49-F238E27FC236}">
                <a16:creationId xmlns:a16="http://schemas.microsoft.com/office/drawing/2014/main" id="{1FDB1254-5CB2-D4B9-627D-5785D6672DA0}"/>
              </a:ext>
            </a:extLst>
          </p:cNvPr>
          <p:cNvSpPr/>
          <p:nvPr/>
        </p:nvSpPr>
        <p:spPr>
          <a:xfrm>
            <a:off x="3135404" y="7484803"/>
            <a:ext cx="2143280" cy="663387"/>
          </a:xfrm>
          <a:prstGeom prst="rect">
            <a:avLst/>
          </a:prstGeom>
          <a:noFill/>
        </p:spPr>
        <p:txBody>
          <a:bodyPr wrap="square" lIns="68580" tIns="34290" rIns="68580" bIns="3429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ja-JP" altLang="en-US" sz="1350">
                <a:ln w="0"/>
                <a:solidFill>
                  <a:srgbClr val="17C3BF"/>
                </a:solidFill>
                <a:latin typeface="BIZ UDPゴシック" panose="020B0400000000000000" pitchFamily="50" charset="-128"/>
                <a:ea typeface="BIZ UDPゴシック" panose="020B0400000000000000" pitchFamily="50" charset="-128"/>
              </a:rPr>
              <a:t>部員のほとんどが高校から始めた初心者です！</a:t>
            </a:r>
            <a:endParaRPr lang="en-US" altLang="ja-JP" sz="1350">
              <a:ln w="0"/>
              <a:solidFill>
                <a:srgbClr val="17C3BF"/>
              </a:solidFill>
              <a:latin typeface="BIZ UDPゴシック" panose="020B0400000000000000" pitchFamily="50" charset="-128"/>
              <a:ea typeface="BIZ UDPゴシック" panose="020B0400000000000000" pitchFamily="50" charset="-128"/>
            </a:endParaRPr>
          </a:p>
        </p:txBody>
      </p:sp>
      <p:pic>
        <p:nvPicPr>
          <p:cNvPr id="22" name="図 21">
            <a:extLst>
              <a:ext uri="{FF2B5EF4-FFF2-40B4-BE49-F238E27FC236}">
                <a16:creationId xmlns:a16="http://schemas.microsoft.com/office/drawing/2014/main" id="{581ABD4E-BAE1-1B2C-74A9-CEF21DFECAB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5392540"/>
            <a:ext cx="2148043" cy="1610668"/>
          </a:xfrm>
          <a:prstGeom prst="rect">
            <a:avLst/>
          </a:prstGeom>
        </p:spPr>
      </p:pic>
    </p:spTree>
    <p:extLst>
      <p:ext uri="{BB962C8B-B14F-4D97-AF65-F5344CB8AC3E}">
        <p14:creationId xmlns:p14="http://schemas.microsoft.com/office/powerpoint/2010/main" val="15702612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テーマ">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8117808-b352-4fcc-929a-47fba7425b16" xsi:nil="true"/>
    <lcf76f155ced4ddcb4097134ff3c332f xmlns="b1d70c06-6121-4d20-afb0-8f60f7022d15">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E8A9327B8E6B05418F5174C88A04411A" ma:contentTypeVersion="17" ma:contentTypeDescription="新しいドキュメントを作成します。" ma:contentTypeScope="" ma:versionID="a429639262e5c9dfdc7984f8308ea0ef">
  <xsd:schema xmlns:xsd="http://www.w3.org/2001/XMLSchema" xmlns:xs="http://www.w3.org/2001/XMLSchema" xmlns:p="http://schemas.microsoft.com/office/2006/metadata/properties" xmlns:ns2="b1d70c06-6121-4d20-afb0-8f60f7022d15" xmlns:ns3="88117808-b352-4fcc-929a-47fba7425b16" targetNamespace="http://schemas.microsoft.com/office/2006/metadata/properties" ma:root="true" ma:fieldsID="d22a9e441956f46e1080e44c434faa07" ns2:_="" ns3:_="">
    <xsd:import namespace="b1d70c06-6121-4d20-afb0-8f60f7022d15"/>
    <xsd:import namespace="88117808-b352-4fcc-929a-47fba7425b1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d70c06-6121-4d20-afb0-8f60f7022d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画像タグ" ma:readOnly="false" ma:fieldId="{5cf76f15-5ced-4ddc-b409-7134ff3c332f}" ma:taxonomyMulti="true" ma:sspId="8d44362a-58f1-47df-9726-03069f175521"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8117808-b352-4fcc-929a-47fba7425b16"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508ffabe-46e4-43d9-89b0-72c9c197a67a}" ma:internalName="TaxCatchAll" ma:showField="CatchAllData" ma:web="88117808-b352-4fcc-929a-47fba7425b16">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E9A1CAE-DB95-4A8D-A5AB-34EF0684DAB2}">
  <ds:schemaRefs>
    <ds:schemaRef ds:uri="88117808-b352-4fcc-929a-47fba7425b16"/>
    <ds:schemaRef ds:uri="b1d70c06-6121-4d20-afb0-8f60f7022d15"/>
    <ds:schemaRef ds:uri="http://schemas.microsoft.com/office/2006/metadata/properties"/>
    <ds:schemaRef ds:uri="http://schemas.microsoft.com/office/infopath/2007/PartnerControls"/>
    <ds:schemaRef ds:uri="http://www.w3.org/2000/xmlns/"/>
    <ds:schemaRef ds:uri="http://www.w3.org/2001/XMLSchema-instance"/>
  </ds:schemaRefs>
</ds:datastoreItem>
</file>

<file path=customXml/itemProps2.xml><?xml version="1.0" encoding="utf-8"?>
<ds:datastoreItem xmlns:ds="http://schemas.openxmlformats.org/officeDocument/2006/customXml" ds:itemID="{A2A821D4-C7EF-488E-90C9-AECA6762B228}">
  <ds:schemaRefs>
    <ds:schemaRef ds:uri="http://schemas.microsoft.com/sharepoint/v3/contenttype/forms"/>
  </ds:schemaRefs>
</ds:datastoreItem>
</file>

<file path=customXml/itemProps3.xml><?xml version="1.0" encoding="utf-8"?>
<ds:datastoreItem xmlns:ds="http://schemas.openxmlformats.org/officeDocument/2006/customXml" ds:itemID="{D87ADF9C-92F3-441C-BFAB-3AB9C5630BA2}">
  <ds:schemaRefs>
    <ds:schemaRef ds:uri="88117808-b352-4fcc-929a-47fba7425b16"/>
    <ds:schemaRef ds:uri="b1d70c06-6121-4d20-afb0-8f60f7022d15"/>
    <ds:schemaRef ds:uri="http://schemas.microsoft.com/office/2006/metadata/contentType"/>
    <ds:schemaRef ds:uri="http://schemas.microsoft.com/office/2006/metadata/properties/metaAttributes"/>
    <ds:schemaRef ds:uri="http://www.w3.org/2000/xmlns/"/>
    <ds:schemaRef ds:uri="http://www.w3.org/2001/XMLSchema"/>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253</Words>
  <Application>Microsoft Office PowerPoint</Application>
  <PresentationFormat>ユーザー設定</PresentationFormat>
  <Paragraphs>22</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BIZ UDPゴシック</vt:lpstr>
      <vt:lpstr>游ゴシック</vt:lpstr>
      <vt:lpstr>Aptos</vt:lpstr>
      <vt:lpstr>Aptos Display</vt:lpstr>
      <vt:lpstr>Arial</vt:lpstr>
      <vt:lpstr>Office テーマ</vt:lpstr>
      <vt:lpstr>PowerPoint プレゼンテーション</vt:lpstr>
    </vt:vector>
  </TitlesOfParts>
  <Company>TAIMS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加藤　景子</dc:creator>
  <cp:lastModifiedBy>櫛野　千織</cp:lastModifiedBy>
  <cp:revision>2</cp:revision>
  <dcterms:created xsi:type="dcterms:W3CDTF">2026-01-14T07:10:27Z</dcterms:created>
  <dcterms:modified xsi:type="dcterms:W3CDTF">2026-04-22T09:39:58Z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0x010100E8A9327B8E6B05418F5174C88A04411A</vt:lpwstr>
  </property>
  <property fmtid="{D5CDD505-2E9C-101B-9397-08002B2CF9AE}" pid="3" name="MediaServiceImageTags">
    <vt:lpwstr/>
  </property>
</Properties>
</file>