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7" r:id="rId3"/>
    <p:sldId id="308" r:id="rId4"/>
    <p:sldId id="309" r:id="rId5"/>
    <p:sldId id="310" r:id="rId6"/>
    <p:sldId id="311" r:id="rId7"/>
    <p:sldId id="340" r:id="rId8"/>
    <p:sldId id="346" r:id="rId9"/>
    <p:sldId id="347" r:id="rId10"/>
    <p:sldId id="341" r:id="rId11"/>
    <p:sldId id="344" r:id="rId12"/>
    <p:sldId id="345" r:id="rId13"/>
    <p:sldId id="338" r:id="rId14"/>
    <p:sldId id="339" r:id="rId15"/>
    <p:sldId id="317" r:id="rId16"/>
    <p:sldId id="318" r:id="rId17"/>
    <p:sldId id="319" r:id="rId18"/>
    <p:sldId id="321" r:id="rId19"/>
    <p:sldId id="354" r:id="rId20"/>
    <p:sldId id="324" r:id="rId21"/>
    <p:sldId id="325" r:id="rId22"/>
    <p:sldId id="327" r:id="rId23"/>
    <p:sldId id="328" r:id="rId24"/>
    <p:sldId id="329" r:id="rId25"/>
    <p:sldId id="330" r:id="rId26"/>
    <p:sldId id="331" r:id="rId27"/>
    <p:sldId id="332" r:id="rId28"/>
    <p:sldId id="326" r:id="rId29"/>
    <p:sldId id="333" r:id="rId30"/>
    <p:sldId id="334" r:id="rId31"/>
    <p:sldId id="335" r:id="rId32"/>
    <p:sldId id="348" r:id="rId33"/>
    <p:sldId id="349" r:id="rId34"/>
    <p:sldId id="350" r:id="rId35"/>
    <p:sldId id="351" r:id="rId36"/>
    <p:sldId id="352" r:id="rId37"/>
    <p:sldId id="353" r:id="rId3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96" autoAdjust="0"/>
  </p:normalViewPr>
  <p:slideViewPr>
    <p:cSldViewPr>
      <p:cViewPr>
        <p:scale>
          <a:sx n="66" d="100"/>
          <a:sy n="66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A5803-D7B8-4D63-8138-001DCE6F645B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80F992-02CA-472C-B6F8-E465516C39B7}">
      <dgm:prSet phldrT="[テキスト]" custT="1"/>
      <dgm:spPr/>
      <dgm:t>
        <a:bodyPr lIns="0" tIns="0" rIns="0" bIns="0"/>
        <a:lstStyle/>
        <a:p>
          <a:endParaRPr kumimoji="1" lang="en-US" altLang="ja-JP" sz="2000" b="1" dirty="0">
            <a:latin typeface="+mj-ea"/>
            <a:ea typeface="+mj-ea"/>
          </a:endParaRPr>
        </a:p>
        <a:p>
          <a:endParaRPr kumimoji="1" lang="en-US" altLang="ja-JP" sz="2000" b="1" dirty="0">
            <a:latin typeface="+mj-ea"/>
            <a:ea typeface="+mj-ea"/>
          </a:endParaRPr>
        </a:p>
        <a:p>
          <a:r>
            <a: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政治活動</a:t>
          </a:r>
          <a:endParaRPr kumimoji="1" lang="en-US" altLang="ja-JP" sz="2800" b="1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endParaRPr kumimoji="1" lang="en-US" altLang="ja-JP" sz="2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B6D2548-E40D-405A-B79D-0B425B8EAF7E}" type="parTrans" cxnId="{C4642B5B-BFA1-4C15-AFF2-B627975239A1}">
      <dgm:prSet/>
      <dgm:spPr/>
      <dgm:t>
        <a:bodyPr/>
        <a:lstStyle/>
        <a:p>
          <a:endParaRPr kumimoji="1" lang="ja-JP" altLang="en-US"/>
        </a:p>
      </dgm:t>
    </dgm:pt>
    <dgm:pt modelId="{D8DA9BF8-031A-42F2-B24E-FDBEB7846D07}" type="sibTrans" cxnId="{C4642B5B-BFA1-4C15-AFF2-B627975239A1}">
      <dgm:prSet/>
      <dgm:spPr/>
      <dgm:t>
        <a:bodyPr/>
        <a:lstStyle/>
        <a:p>
          <a:endParaRPr kumimoji="1" lang="ja-JP" altLang="en-US"/>
        </a:p>
      </dgm:t>
    </dgm:pt>
    <dgm:pt modelId="{1268EB3A-B80A-4B2F-AAA6-708E7D05E835}">
      <dgm:prSet phldrT="[テキスト]" custT="1"/>
      <dgm:spPr/>
      <dgm:t>
        <a:bodyPr lIns="0" tIns="648000" rIns="0" anchor="ctr" anchorCtr="0"/>
        <a:lstStyle/>
        <a:p>
          <a:r>
            <a:rPr kumimoji="1"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選挙運動</a:t>
          </a:r>
          <a:endParaRPr kumimoji="1" lang="en-US" altLang="ja-JP" sz="2800" b="1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r>
            <a: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	</a:t>
          </a:r>
          <a:endParaRPr kumimoji="1" lang="ja-JP" altLang="en-US" sz="2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2ACFFCF-9179-4B3F-BDC4-040597EF9DCA}" type="sibTrans" cxnId="{4EBED787-079E-4203-8494-E628D62839B2}">
      <dgm:prSet/>
      <dgm:spPr/>
      <dgm:t>
        <a:bodyPr/>
        <a:lstStyle/>
        <a:p>
          <a:endParaRPr kumimoji="1" lang="ja-JP" altLang="en-US"/>
        </a:p>
      </dgm:t>
    </dgm:pt>
    <dgm:pt modelId="{795C086A-EFEB-4401-8651-9ECB6AE21F4F}" type="parTrans" cxnId="{4EBED787-079E-4203-8494-E628D62839B2}">
      <dgm:prSet/>
      <dgm:spPr/>
      <dgm:t>
        <a:bodyPr/>
        <a:lstStyle/>
        <a:p>
          <a:endParaRPr kumimoji="1" lang="ja-JP" altLang="en-US"/>
        </a:p>
      </dgm:t>
    </dgm:pt>
    <dgm:pt modelId="{0CBE0C03-3727-4686-B0BA-0B2325AF619E}" type="pres">
      <dgm:prSet presAssocID="{525A5803-D7B8-4D63-8138-001DCE6F645B}" presName="Name0" presStyleCnt="0">
        <dgm:presLayoutVars>
          <dgm:chMax val="7"/>
          <dgm:resizeHandles val="exact"/>
        </dgm:presLayoutVars>
      </dgm:prSet>
      <dgm:spPr/>
    </dgm:pt>
    <dgm:pt modelId="{C46DACCC-3F43-4760-B66D-B6461E243A38}" type="pres">
      <dgm:prSet presAssocID="{525A5803-D7B8-4D63-8138-001DCE6F645B}" presName="comp1" presStyleCnt="0"/>
      <dgm:spPr/>
    </dgm:pt>
    <dgm:pt modelId="{E1818F86-4CAB-484C-A555-78ED6D4856A7}" type="pres">
      <dgm:prSet presAssocID="{525A5803-D7B8-4D63-8138-001DCE6F645B}" presName="circle1" presStyleLbl="node1" presStyleIdx="0" presStyleCnt="2" custScaleX="107207" custLinFactNeighborX="527" custLinFactNeighborY="772"/>
      <dgm:spPr/>
    </dgm:pt>
    <dgm:pt modelId="{64D08B0D-48BF-445B-9F37-33459DDF3B69}" type="pres">
      <dgm:prSet presAssocID="{525A5803-D7B8-4D63-8138-001DCE6F645B}" presName="c1text" presStyleLbl="node1" presStyleIdx="0" presStyleCnt="2">
        <dgm:presLayoutVars>
          <dgm:bulletEnabled val="1"/>
        </dgm:presLayoutVars>
      </dgm:prSet>
      <dgm:spPr/>
    </dgm:pt>
    <dgm:pt modelId="{45302AF3-3E5A-49B0-BEA1-A3E925A9A2C8}" type="pres">
      <dgm:prSet presAssocID="{525A5803-D7B8-4D63-8138-001DCE6F645B}" presName="comp2" presStyleCnt="0"/>
      <dgm:spPr/>
    </dgm:pt>
    <dgm:pt modelId="{C5827E86-21DD-4D6B-8979-EFC1FEB0C9D2}" type="pres">
      <dgm:prSet presAssocID="{525A5803-D7B8-4D63-8138-001DCE6F645B}" presName="circle2" presStyleLbl="node1" presStyleIdx="1" presStyleCnt="2" custScaleX="102700" custScaleY="53233" custLinFactNeighborX="2375" custLinFactNeighborY="22005"/>
      <dgm:spPr/>
    </dgm:pt>
    <dgm:pt modelId="{E262E232-E719-4ED8-B6DA-BB25BE18E983}" type="pres">
      <dgm:prSet presAssocID="{525A5803-D7B8-4D63-8138-001DCE6F645B}" presName="c2text" presStyleLbl="node1" presStyleIdx="1" presStyleCnt="2">
        <dgm:presLayoutVars>
          <dgm:bulletEnabled val="1"/>
        </dgm:presLayoutVars>
      </dgm:prSet>
      <dgm:spPr/>
    </dgm:pt>
  </dgm:ptLst>
  <dgm:cxnLst>
    <dgm:cxn modelId="{C4642B5B-BFA1-4C15-AFF2-B627975239A1}" srcId="{525A5803-D7B8-4D63-8138-001DCE6F645B}" destId="{F880F992-02CA-472C-B6F8-E465516C39B7}" srcOrd="0" destOrd="0" parTransId="{0B6D2548-E40D-405A-B79D-0B425B8EAF7E}" sibTransId="{D8DA9BF8-031A-42F2-B24E-FDBEB7846D07}"/>
    <dgm:cxn modelId="{2C2D1A57-CF9F-489B-B7E8-D5EF0FE4B22A}" type="presOf" srcId="{F880F992-02CA-472C-B6F8-E465516C39B7}" destId="{64D08B0D-48BF-445B-9F37-33459DDF3B69}" srcOrd="1" destOrd="0" presId="urn:microsoft.com/office/officeart/2005/8/layout/venn2"/>
    <dgm:cxn modelId="{00538E7F-5C08-4A63-B518-33BB784422C7}" type="presOf" srcId="{F880F992-02CA-472C-B6F8-E465516C39B7}" destId="{E1818F86-4CAB-484C-A555-78ED6D4856A7}" srcOrd="0" destOrd="0" presId="urn:microsoft.com/office/officeart/2005/8/layout/venn2"/>
    <dgm:cxn modelId="{4EBED787-079E-4203-8494-E628D62839B2}" srcId="{525A5803-D7B8-4D63-8138-001DCE6F645B}" destId="{1268EB3A-B80A-4B2F-AAA6-708E7D05E835}" srcOrd="1" destOrd="0" parTransId="{795C086A-EFEB-4401-8651-9ECB6AE21F4F}" sibTransId="{62ACFFCF-9179-4B3F-BDC4-040597EF9DCA}"/>
    <dgm:cxn modelId="{5322A89C-85F0-40DA-9C57-59FDC9DD8792}" type="presOf" srcId="{1268EB3A-B80A-4B2F-AAA6-708E7D05E835}" destId="{C5827E86-21DD-4D6B-8979-EFC1FEB0C9D2}" srcOrd="0" destOrd="0" presId="urn:microsoft.com/office/officeart/2005/8/layout/venn2"/>
    <dgm:cxn modelId="{978A469E-7FCA-45AE-BD8F-B626A18D9F4D}" type="presOf" srcId="{525A5803-D7B8-4D63-8138-001DCE6F645B}" destId="{0CBE0C03-3727-4686-B0BA-0B2325AF619E}" srcOrd="0" destOrd="0" presId="urn:microsoft.com/office/officeart/2005/8/layout/venn2"/>
    <dgm:cxn modelId="{A22061ED-DD1A-472F-9280-F374A7A97889}" type="presOf" srcId="{1268EB3A-B80A-4B2F-AAA6-708E7D05E835}" destId="{E262E232-E719-4ED8-B6DA-BB25BE18E983}" srcOrd="1" destOrd="0" presId="urn:microsoft.com/office/officeart/2005/8/layout/venn2"/>
    <dgm:cxn modelId="{B1AFA9BC-56FA-4C2F-A09D-284E36402CC7}" type="presParOf" srcId="{0CBE0C03-3727-4686-B0BA-0B2325AF619E}" destId="{C46DACCC-3F43-4760-B66D-B6461E243A38}" srcOrd="0" destOrd="0" presId="urn:microsoft.com/office/officeart/2005/8/layout/venn2"/>
    <dgm:cxn modelId="{6CE7AC6C-4FD1-4850-8295-B612085F182A}" type="presParOf" srcId="{C46DACCC-3F43-4760-B66D-B6461E243A38}" destId="{E1818F86-4CAB-484C-A555-78ED6D4856A7}" srcOrd="0" destOrd="0" presId="urn:microsoft.com/office/officeart/2005/8/layout/venn2"/>
    <dgm:cxn modelId="{945C2F0B-A114-4F0D-84BA-50C28F877D21}" type="presParOf" srcId="{C46DACCC-3F43-4760-B66D-B6461E243A38}" destId="{64D08B0D-48BF-445B-9F37-33459DDF3B69}" srcOrd="1" destOrd="0" presId="urn:microsoft.com/office/officeart/2005/8/layout/venn2"/>
    <dgm:cxn modelId="{D048C36A-2C92-4773-8D75-9842C585049F}" type="presParOf" srcId="{0CBE0C03-3727-4686-B0BA-0B2325AF619E}" destId="{45302AF3-3E5A-49B0-BEA1-A3E925A9A2C8}" srcOrd="1" destOrd="0" presId="urn:microsoft.com/office/officeart/2005/8/layout/venn2"/>
    <dgm:cxn modelId="{54883A9A-09D6-4D84-B3CB-C33D3AEE4A1B}" type="presParOf" srcId="{45302AF3-3E5A-49B0-BEA1-A3E925A9A2C8}" destId="{C5827E86-21DD-4D6B-8979-EFC1FEB0C9D2}" srcOrd="0" destOrd="0" presId="urn:microsoft.com/office/officeart/2005/8/layout/venn2"/>
    <dgm:cxn modelId="{5F7D1D0C-6770-4449-8D0D-2A4F8E26043F}" type="presParOf" srcId="{45302AF3-3E5A-49B0-BEA1-A3E925A9A2C8}" destId="{E262E232-E719-4ED8-B6DA-BB25BE18E98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F667B-069F-4D1E-8EEC-99D6DF7ED631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CA9D0216-CE47-4035-B7BA-7856EECDB74D}">
      <dgm:prSet phldrT="[テキスト]"/>
      <dgm:spPr/>
      <dgm:t>
        <a:bodyPr/>
        <a:lstStyle/>
        <a:p>
          <a:r>
            <a: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投票の依頼</a:t>
          </a:r>
        </a:p>
      </dgm:t>
    </dgm:pt>
    <dgm:pt modelId="{CA9F2E86-0313-47FF-B124-C16CC859CB6C}" type="parTrans" cxnId="{65E56746-5DEC-4F8B-A9B0-E2539B6183B0}">
      <dgm:prSet/>
      <dgm:spPr/>
      <dgm:t>
        <a:bodyPr/>
        <a:lstStyle/>
        <a:p>
          <a:endParaRPr kumimoji="1" lang="ja-JP" altLang="en-US"/>
        </a:p>
      </dgm:t>
    </dgm:pt>
    <dgm:pt modelId="{535B640A-22A2-4486-8CD5-679EEDB93B17}" type="sibTrans" cxnId="{65E56746-5DEC-4F8B-A9B0-E2539B6183B0}">
      <dgm:prSet/>
      <dgm:spPr/>
      <dgm:t>
        <a:bodyPr/>
        <a:lstStyle/>
        <a:p>
          <a:endParaRPr kumimoji="1" lang="ja-JP" altLang="en-US"/>
        </a:p>
      </dgm:t>
    </dgm:pt>
    <dgm:pt modelId="{7E3E6ACA-1821-4854-ACDE-8EB9B09B63FE}">
      <dgm:prSet phldrT="[テキスト]"/>
      <dgm:spPr/>
      <dgm:t>
        <a:bodyPr/>
        <a:lstStyle/>
        <a:p>
          <a:r>
            <a: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選挙の特定</a:t>
          </a:r>
        </a:p>
      </dgm:t>
    </dgm:pt>
    <dgm:pt modelId="{151EEEBE-1C22-495F-BFE2-D4FAAA13647E}" type="parTrans" cxnId="{35FEB5C6-6734-43D2-A749-7A426646D210}">
      <dgm:prSet/>
      <dgm:spPr/>
      <dgm:t>
        <a:bodyPr/>
        <a:lstStyle/>
        <a:p>
          <a:endParaRPr kumimoji="1" lang="ja-JP" altLang="en-US"/>
        </a:p>
      </dgm:t>
    </dgm:pt>
    <dgm:pt modelId="{1D7FDB55-4DE2-4CF8-83AE-4A7C63FFB9DB}" type="sibTrans" cxnId="{35FEB5C6-6734-43D2-A749-7A426646D210}">
      <dgm:prSet/>
      <dgm:spPr/>
      <dgm:t>
        <a:bodyPr/>
        <a:lstStyle/>
        <a:p>
          <a:endParaRPr kumimoji="1" lang="ja-JP" altLang="en-US"/>
        </a:p>
      </dgm:t>
    </dgm:pt>
    <dgm:pt modelId="{6761004B-5D13-4E8C-B495-AFA2C1EE066F}">
      <dgm:prSet phldrT="[テキスト]"/>
      <dgm:spPr/>
      <dgm:t>
        <a:bodyPr/>
        <a:lstStyle/>
        <a:p>
          <a:r>
            <a: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候補者の特定</a:t>
          </a:r>
        </a:p>
      </dgm:t>
    </dgm:pt>
    <dgm:pt modelId="{E1DDC7A8-BE51-4BBE-A620-50E12AECBBF1}" type="parTrans" cxnId="{DBAB69E5-5A41-4CD2-90B2-4F02B0CF4014}">
      <dgm:prSet/>
      <dgm:spPr/>
      <dgm:t>
        <a:bodyPr/>
        <a:lstStyle/>
        <a:p>
          <a:endParaRPr kumimoji="1" lang="ja-JP" altLang="en-US"/>
        </a:p>
      </dgm:t>
    </dgm:pt>
    <dgm:pt modelId="{88772D8D-4F85-4D63-9350-CD97E20F8ED9}" type="sibTrans" cxnId="{DBAB69E5-5A41-4CD2-90B2-4F02B0CF4014}">
      <dgm:prSet/>
      <dgm:spPr/>
      <dgm:t>
        <a:bodyPr/>
        <a:lstStyle/>
        <a:p>
          <a:endParaRPr kumimoji="1" lang="ja-JP" altLang="en-US"/>
        </a:p>
      </dgm:t>
    </dgm:pt>
    <dgm:pt modelId="{1F9EC6ED-6709-4535-87B4-C5BD469D421A}">
      <dgm:prSet phldrT="[テキスト]" custT="1"/>
      <dgm:spPr/>
      <dgm:t>
        <a:bodyPr/>
        <a:lstStyle/>
        <a:p>
          <a:r>
            <a: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選挙運動</a:t>
          </a:r>
        </a:p>
      </dgm:t>
    </dgm:pt>
    <dgm:pt modelId="{6AE65091-7D3F-4430-ADAE-F5A7DEE037A7}" type="sibTrans" cxnId="{755BC77E-0D09-47AE-870B-A4BC191B199D}">
      <dgm:prSet/>
      <dgm:spPr/>
      <dgm:t>
        <a:bodyPr/>
        <a:lstStyle/>
        <a:p>
          <a:endParaRPr kumimoji="1" lang="ja-JP" altLang="en-US"/>
        </a:p>
      </dgm:t>
    </dgm:pt>
    <dgm:pt modelId="{260E7319-423D-4385-B092-95D6021C3D38}" type="parTrans" cxnId="{755BC77E-0D09-47AE-870B-A4BC191B199D}">
      <dgm:prSet/>
      <dgm:spPr/>
      <dgm:t>
        <a:bodyPr/>
        <a:lstStyle/>
        <a:p>
          <a:endParaRPr kumimoji="1" lang="ja-JP" altLang="en-US"/>
        </a:p>
      </dgm:t>
    </dgm:pt>
    <dgm:pt modelId="{58219927-9036-46E7-9FFF-B15534A24BAD}" type="pres">
      <dgm:prSet presAssocID="{993F667B-069F-4D1E-8EEC-99D6DF7ED631}" presName="linearFlow" presStyleCnt="0">
        <dgm:presLayoutVars>
          <dgm:dir/>
          <dgm:resizeHandles val="exact"/>
        </dgm:presLayoutVars>
      </dgm:prSet>
      <dgm:spPr/>
    </dgm:pt>
    <dgm:pt modelId="{B6F4187E-A4E9-45B1-9CE1-098C277EE483}" type="pres">
      <dgm:prSet presAssocID="{7E3E6ACA-1821-4854-ACDE-8EB9B09B63FE}" presName="node" presStyleLbl="node1" presStyleIdx="0" presStyleCnt="4">
        <dgm:presLayoutVars>
          <dgm:bulletEnabled val="1"/>
        </dgm:presLayoutVars>
      </dgm:prSet>
      <dgm:spPr/>
    </dgm:pt>
    <dgm:pt modelId="{AA36830C-922E-4219-9763-64287C8A5912}" type="pres">
      <dgm:prSet presAssocID="{1D7FDB55-4DE2-4CF8-83AE-4A7C63FFB9DB}" presName="spacerL" presStyleCnt="0"/>
      <dgm:spPr/>
    </dgm:pt>
    <dgm:pt modelId="{B63F4D6D-8194-42E9-B067-91119738FC06}" type="pres">
      <dgm:prSet presAssocID="{1D7FDB55-4DE2-4CF8-83AE-4A7C63FFB9DB}" presName="sibTrans" presStyleLbl="sibTrans2D1" presStyleIdx="0" presStyleCnt="3"/>
      <dgm:spPr/>
    </dgm:pt>
    <dgm:pt modelId="{19472BD4-1974-4958-90D8-A0EC2FB5FF70}" type="pres">
      <dgm:prSet presAssocID="{1D7FDB55-4DE2-4CF8-83AE-4A7C63FFB9DB}" presName="spacerR" presStyleCnt="0"/>
      <dgm:spPr/>
    </dgm:pt>
    <dgm:pt modelId="{57990384-0D64-4256-9E00-D2C781E80025}" type="pres">
      <dgm:prSet presAssocID="{6761004B-5D13-4E8C-B495-AFA2C1EE066F}" presName="node" presStyleLbl="node1" presStyleIdx="1" presStyleCnt="4">
        <dgm:presLayoutVars>
          <dgm:bulletEnabled val="1"/>
        </dgm:presLayoutVars>
      </dgm:prSet>
      <dgm:spPr/>
    </dgm:pt>
    <dgm:pt modelId="{A14BD1CA-64DD-4968-BCAD-D603D986BC0E}" type="pres">
      <dgm:prSet presAssocID="{88772D8D-4F85-4D63-9350-CD97E20F8ED9}" presName="spacerL" presStyleCnt="0"/>
      <dgm:spPr/>
    </dgm:pt>
    <dgm:pt modelId="{AA24C504-67BA-4EF4-97B1-AEA8B6015D9B}" type="pres">
      <dgm:prSet presAssocID="{88772D8D-4F85-4D63-9350-CD97E20F8ED9}" presName="sibTrans" presStyleLbl="sibTrans2D1" presStyleIdx="1" presStyleCnt="3"/>
      <dgm:spPr/>
    </dgm:pt>
    <dgm:pt modelId="{86C13F6E-42D2-4758-AF86-D68A12984B0F}" type="pres">
      <dgm:prSet presAssocID="{88772D8D-4F85-4D63-9350-CD97E20F8ED9}" presName="spacerR" presStyleCnt="0"/>
      <dgm:spPr/>
    </dgm:pt>
    <dgm:pt modelId="{6DBA9DF3-853F-4D15-923D-96DC69055E62}" type="pres">
      <dgm:prSet presAssocID="{CA9D0216-CE47-4035-B7BA-7856EECDB74D}" presName="node" presStyleLbl="node1" presStyleIdx="2" presStyleCnt="4">
        <dgm:presLayoutVars>
          <dgm:bulletEnabled val="1"/>
        </dgm:presLayoutVars>
      </dgm:prSet>
      <dgm:spPr/>
    </dgm:pt>
    <dgm:pt modelId="{46FC26FD-CFF9-4183-892C-3D1FD643036F}" type="pres">
      <dgm:prSet presAssocID="{535B640A-22A2-4486-8CD5-679EEDB93B17}" presName="spacerL" presStyleCnt="0"/>
      <dgm:spPr/>
    </dgm:pt>
    <dgm:pt modelId="{EAA56BD8-63EA-4E28-BA13-24F361778A25}" type="pres">
      <dgm:prSet presAssocID="{535B640A-22A2-4486-8CD5-679EEDB93B17}" presName="sibTrans" presStyleLbl="sibTrans2D1" presStyleIdx="2" presStyleCnt="3"/>
      <dgm:spPr/>
    </dgm:pt>
    <dgm:pt modelId="{9105AA05-32FD-4EE3-8E5E-2279A5CB69AB}" type="pres">
      <dgm:prSet presAssocID="{535B640A-22A2-4486-8CD5-679EEDB93B17}" presName="spacerR" presStyleCnt="0"/>
      <dgm:spPr/>
    </dgm:pt>
    <dgm:pt modelId="{1D482C08-3657-4D51-9DCA-90E97CDE5B33}" type="pres">
      <dgm:prSet presAssocID="{1F9EC6ED-6709-4535-87B4-C5BD469D421A}" presName="node" presStyleLbl="node1" presStyleIdx="3" presStyleCnt="4">
        <dgm:presLayoutVars>
          <dgm:bulletEnabled val="1"/>
        </dgm:presLayoutVars>
      </dgm:prSet>
      <dgm:spPr/>
    </dgm:pt>
  </dgm:ptLst>
  <dgm:cxnLst>
    <dgm:cxn modelId="{29C11D23-7463-4962-B6C1-2947432B709C}" type="presOf" srcId="{7E3E6ACA-1821-4854-ACDE-8EB9B09B63FE}" destId="{B6F4187E-A4E9-45B1-9CE1-098C277EE483}" srcOrd="0" destOrd="0" presId="urn:microsoft.com/office/officeart/2005/8/layout/equation1"/>
    <dgm:cxn modelId="{D9C8EA30-5077-488D-B638-4FD9917E3A2B}" type="presOf" srcId="{88772D8D-4F85-4D63-9350-CD97E20F8ED9}" destId="{AA24C504-67BA-4EF4-97B1-AEA8B6015D9B}" srcOrd="0" destOrd="0" presId="urn:microsoft.com/office/officeart/2005/8/layout/equation1"/>
    <dgm:cxn modelId="{E5793736-73D1-4FB4-8F37-EAD9A4FF3691}" type="presOf" srcId="{CA9D0216-CE47-4035-B7BA-7856EECDB74D}" destId="{6DBA9DF3-853F-4D15-923D-96DC69055E62}" srcOrd="0" destOrd="0" presId="urn:microsoft.com/office/officeart/2005/8/layout/equation1"/>
    <dgm:cxn modelId="{D29A7637-C388-47A2-B76F-E001A51D9A47}" type="presOf" srcId="{6761004B-5D13-4E8C-B495-AFA2C1EE066F}" destId="{57990384-0D64-4256-9E00-D2C781E80025}" srcOrd="0" destOrd="0" presId="urn:microsoft.com/office/officeart/2005/8/layout/equation1"/>
    <dgm:cxn modelId="{65E56746-5DEC-4F8B-A9B0-E2539B6183B0}" srcId="{993F667B-069F-4D1E-8EEC-99D6DF7ED631}" destId="{CA9D0216-CE47-4035-B7BA-7856EECDB74D}" srcOrd="2" destOrd="0" parTransId="{CA9F2E86-0313-47FF-B124-C16CC859CB6C}" sibTransId="{535B640A-22A2-4486-8CD5-679EEDB93B17}"/>
    <dgm:cxn modelId="{A249DF52-134D-488C-B745-ADCBE982A06E}" type="presOf" srcId="{535B640A-22A2-4486-8CD5-679EEDB93B17}" destId="{EAA56BD8-63EA-4E28-BA13-24F361778A25}" srcOrd="0" destOrd="0" presId="urn:microsoft.com/office/officeart/2005/8/layout/equation1"/>
    <dgm:cxn modelId="{755BC77E-0D09-47AE-870B-A4BC191B199D}" srcId="{993F667B-069F-4D1E-8EEC-99D6DF7ED631}" destId="{1F9EC6ED-6709-4535-87B4-C5BD469D421A}" srcOrd="3" destOrd="0" parTransId="{260E7319-423D-4385-B092-95D6021C3D38}" sibTransId="{6AE65091-7D3F-4430-ADAE-F5A7DEE037A7}"/>
    <dgm:cxn modelId="{62CEF195-D8B2-4673-877C-3F069CEEAAED}" type="presOf" srcId="{1F9EC6ED-6709-4535-87B4-C5BD469D421A}" destId="{1D482C08-3657-4D51-9DCA-90E97CDE5B33}" srcOrd="0" destOrd="0" presId="urn:microsoft.com/office/officeart/2005/8/layout/equation1"/>
    <dgm:cxn modelId="{3C21C3B1-121B-4F8B-9F0C-CEEF62E8A2D8}" type="presOf" srcId="{993F667B-069F-4D1E-8EEC-99D6DF7ED631}" destId="{58219927-9036-46E7-9FFF-B15534A24BAD}" srcOrd="0" destOrd="0" presId="urn:microsoft.com/office/officeart/2005/8/layout/equation1"/>
    <dgm:cxn modelId="{35FEB5C6-6734-43D2-A749-7A426646D210}" srcId="{993F667B-069F-4D1E-8EEC-99D6DF7ED631}" destId="{7E3E6ACA-1821-4854-ACDE-8EB9B09B63FE}" srcOrd="0" destOrd="0" parTransId="{151EEEBE-1C22-495F-BFE2-D4FAAA13647E}" sibTransId="{1D7FDB55-4DE2-4CF8-83AE-4A7C63FFB9DB}"/>
    <dgm:cxn modelId="{DBAB69E5-5A41-4CD2-90B2-4F02B0CF4014}" srcId="{993F667B-069F-4D1E-8EEC-99D6DF7ED631}" destId="{6761004B-5D13-4E8C-B495-AFA2C1EE066F}" srcOrd="1" destOrd="0" parTransId="{E1DDC7A8-BE51-4BBE-A620-50E12AECBBF1}" sibTransId="{88772D8D-4F85-4D63-9350-CD97E20F8ED9}"/>
    <dgm:cxn modelId="{832465FE-C22D-420F-B0BF-C9033C6C0B92}" type="presOf" srcId="{1D7FDB55-4DE2-4CF8-83AE-4A7C63FFB9DB}" destId="{B63F4D6D-8194-42E9-B067-91119738FC06}" srcOrd="0" destOrd="0" presId="urn:microsoft.com/office/officeart/2005/8/layout/equation1"/>
    <dgm:cxn modelId="{296A29BF-A568-4804-8D1F-DCE83B9F917D}" type="presParOf" srcId="{58219927-9036-46E7-9FFF-B15534A24BAD}" destId="{B6F4187E-A4E9-45B1-9CE1-098C277EE483}" srcOrd="0" destOrd="0" presId="urn:microsoft.com/office/officeart/2005/8/layout/equation1"/>
    <dgm:cxn modelId="{4631634E-E507-4D58-9FE1-1D4B78246538}" type="presParOf" srcId="{58219927-9036-46E7-9FFF-B15534A24BAD}" destId="{AA36830C-922E-4219-9763-64287C8A5912}" srcOrd="1" destOrd="0" presId="urn:microsoft.com/office/officeart/2005/8/layout/equation1"/>
    <dgm:cxn modelId="{BB45CEC7-F331-43B3-B68A-54A1086EE2DB}" type="presParOf" srcId="{58219927-9036-46E7-9FFF-B15534A24BAD}" destId="{B63F4D6D-8194-42E9-B067-91119738FC06}" srcOrd="2" destOrd="0" presId="urn:microsoft.com/office/officeart/2005/8/layout/equation1"/>
    <dgm:cxn modelId="{1EDCE741-4566-49AF-9056-C8AC426FF61B}" type="presParOf" srcId="{58219927-9036-46E7-9FFF-B15534A24BAD}" destId="{19472BD4-1974-4958-90D8-A0EC2FB5FF70}" srcOrd="3" destOrd="0" presId="urn:microsoft.com/office/officeart/2005/8/layout/equation1"/>
    <dgm:cxn modelId="{1285679F-78B1-44D7-AA7D-3CCD706F63BC}" type="presParOf" srcId="{58219927-9036-46E7-9FFF-B15534A24BAD}" destId="{57990384-0D64-4256-9E00-D2C781E80025}" srcOrd="4" destOrd="0" presId="urn:microsoft.com/office/officeart/2005/8/layout/equation1"/>
    <dgm:cxn modelId="{B99C1CC6-0917-4E8D-B1A1-7A8627836CF5}" type="presParOf" srcId="{58219927-9036-46E7-9FFF-B15534A24BAD}" destId="{A14BD1CA-64DD-4968-BCAD-D603D986BC0E}" srcOrd="5" destOrd="0" presId="urn:microsoft.com/office/officeart/2005/8/layout/equation1"/>
    <dgm:cxn modelId="{4F79423B-E45E-4177-8C1A-F3598CEC98F4}" type="presParOf" srcId="{58219927-9036-46E7-9FFF-B15534A24BAD}" destId="{AA24C504-67BA-4EF4-97B1-AEA8B6015D9B}" srcOrd="6" destOrd="0" presId="urn:microsoft.com/office/officeart/2005/8/layout/equation1"/>
    <dgm:cxn modelId="{FD4896F4-817A-42CA-B97F-289FC72AAA97}" type="presParOf" srcId="{58219927-9036-46E7-9FFF-B15534A24BAD}" destId="{86C13F6E-42D2-4758-AF86-D68A12984B0F}" srcOrd="7" destOrd="0" presId="urn:microsoft.com/office/officeart/2005/8/layout/equation1"/>
    <dgm:cxn modelId="{535A8B16-5558-4A29-9895-CABC3271DD9E}" type="presParOf" srcId="{58219927-9036-46E7-9FFF-B15534A24BAD}" destId="{6DBA9DF3-853F-4D15-923D-96DC69055E62}" srcOrd="8" destOrd="0" presId="urn:microsoft.com/office/officeart/2005/8/layout/equation1"/>
    <dgm:cxn modelId="{117F7BB6-1553-476A-94EA-E66BDA548327}" type="presParOf" srcId="{58219927-9036-46E7-9FFF-B15534A24BAD}" destId="{46FC26FD-CFF9-4183-892C-3D1FD643036F}" srcOrd="9" destOrd="0" presId="urn:microsoft.com/office/officeart/2005/8/layout/equation1"/>
    <dgm:cxn modelId="{6E20C5B3-CC04-4270-BDCF-C36F009C050D}" type="presParOf" srcId="{58219927-9036-46E7-9FFF-B15534A24BAD}" destId="{EAA56BD8-63EA-4E28-BA13-24F361778A25}" srcOrd="10" destOrd="0" presId="urn:microsoft.com/office/officeart/2005/8/layout/equation1"/>
    <dgm:cxn modelId="{BF78E193-F4A6-4F9F-BC6B-BDEB1F170A4F}" type="presParOf" srcId="{58219927-9036-46E7-9FFF-B15534A24BAD}" destId="{9105AA05-32FD-4EE3-8E5E-2279A5CB69AB}" srcOrd="11" destOrd="0" presId="urn:microsoft.com/office/officeart/2005/8/layout/equation1"/>
    <dgm:cxn modelId="{D9FE2FE7-DC05-407B-8CD2-55D1A78AC6D5}" type="presParOf" srcId="{58219927-9036-46E7-9FFF-B15534A24BAD}" destId="{1D482C08-3657-4D51-9DCA-90E97CDE5B3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19F5F6-7BED-4828-8F94-21B52F7AB0F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kumimoji="1" lang="ja-JP" altLang="en-US"/>
        </a:p>
      </dgm:t>
    </dgm:pt>
    <dgm:pt modelId="{0880D492-0E1C-460D-BD8E-438AF3A26D17}">
      <dgm:prSet phldrT="[テキスト]"/>
      <dgm:spPr/>
      <dgm:t>
        <a:bodyPr vert="vert"/>
        <a:lstStyle/>
        <a:p>
          <a:r>
            <a: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禁止事項</a:t>
          </a:r>
        </a:p>
      </dgm:t>
    </dgm:pt>
    <dgm:pt modelId="{C3FB41C5-3D20-48E7-BBE5-09526928A290}" type="parTrans" cxnId="{EF902891-66BD-4F35-BCAE-ED963A6CD902}">
      <dgm:prSet/>
      <dgm:spPr/>
      <dgm:t>
        <a:bodyPr/>
        <a:lstStyle/>
        <a:p>
          <a:endParaRPr kumimoji="1" lang="ja-JP" altLang="en-US"/>
        </a:p>
      </dgm:t>
    </dgm:pt>
    <dgm:pt modelId="{5C0BAAA0-F1FB-4534-B985-6A3B5E5F3842}" type="sibTrans" cxnId="{EF902891-66BD-4F35-BCAE-ED963A6CD902}">
      <dgm:prSet/>
      <dgm:spPr/>
      <dgm:t>
        <a:bodyPr/>
        <a:lstStyle/>
        <a:p>
          <a:endParaRPr kumimoji="1" lang="ja-JP" altLang="en-US"/>
        </a:p>
      </dgm:t>
    </dgm:pt>
    <dgm:pt modelId="{063C2D8F-4558-40F6-93DA-35D2F1C33E3C}">
      <dgm:prSet phldrT="[テキスト]"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事前運動の禁止</a:t>
          </a:r>
        </a:p>
      </dgm:t>
    </dgm:pt>
    <dgm:pt modelId="{9486404B-3BE7-41A4-95D2-8A2FECBBD240}" type="parTrans" cxnId="{245F07C5-64F1-4EE9-A71B-F3AEB584744A}">
      <dgm:prSet/>
      <dgm:spPr/>
      <dgm:t>
        <a:bodyPr/>
        <a:lstStyle/>
        <a:p>
          <a:endParaRPr kumimoji="1" lang="ja-JP" altLang="en-US"/>
        </a:p>
      </dgm:t>
    </dgm:pt>
    <dgm:pt modelId="{A164205B-83BB-4526-957C-D7079D3C0D93}" type="sibTrans" cxnId="{245F07C5-64F1-4EE9-A71B-F3AEB584744A}">
      <dgm:prSet/>
      <dgm:spPr/>
      <dgm:t>
        <a:bodyPr/>
        <a:lstStyle/>
        <a:p>
          <a:endParaRPr kumimoji="1" lang="ja-JP" altLang="en-US"/>
        </a:p>
      </dgm:t>
    </dgm:pt>
    <dgm:pt modelId="{DFE6F180-48C3-4D42-BC46-F082A9179088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買収罪・利害誘導罪</a:t>
          </a:r>
        </a:p>
      </dgm:t>
    </dgm:pt>
    <dgm:pt modelId="{E8EF31D3-4D40-41FB-BFA3-48FC1E9D7821}" type="parTrans" cxnId="{DD88105F-3F59-4EF2-A003-8396FC788AFC}">
      <dgm:prSet/>
      <dgm:spPr/>
      <dgm:t>
        <a:bodyPr/>
        <a:lstStyle/>
        <a:p>
          <a:endParaRPr kumimoji="1" lang="ja-JP" altLang="en-US"/>
        </a:p>
      </dgm:t>
    </dgm:pt>
    <dgm:pt modelId="{678300A4-22F7-4FA8-9831-BE30FDFC1514}" type="sibTrans" cxnId="{DD88105F-3F59-4EF2-A003-8396FC788AFC}">
      <dgm:prSet/>
      <dgm:spPr/>
      <dgm:t>
        <a:bodyPr/>
        <a:lstStyle/>
        <a:p>
          <a:endParaRPr kumimoji="1" lang="ja-JP" altLang="en-US"/>
        </a:p>
      </dgm:t>
    </dgm:pt>
    <dgm:pt modelId="{4E83EDCC-70A8-4136-8C6F-5109052035C9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自由妨害罪</a:t>
          </a:r>
        </a:p>
      </dgm:t>
    </dgm:pt>
    <dgm:pt modelId="{94F33BF2-608C-4C02-B1A7-E442871D5C9D}" type="parTrans" cxnId="{9849D63B-B419-4B88-BB88-DA787BB84D14}">
      <dgm:prSet/>
      <dgm:spPr/>
      <dgm:t>
        <a:bodyPr/>
        <a:lstStyle/>
        <a:p>
          <a:endParaRPr kumimoji="1" lang="ja-JP" altLang="en-US"/>
        </a:p>
      </dgm:t>
    </dgm:pt>
    <dgm:pt modelId="{AE0C2FAE-DED6-4D97-9DA4-BED6C742CE22}" type="sibTrans" cxnId="{9849D63B-B419-4B88-BB88-DA787BB84D14}">
      <dgm:prSet/>
      <dgm:spPr/>
      <dgm:t>
        <a:bodyPr/>
        <a:lstStyle/>
        <a:p>
          <a:endParaRPr kumimoji="1" lang="ja-JP" altLang="en-US"/>
        </a:p>
      </dgm:t>
    </dgm:pt>
    <dgm:pt modelId="{FD8E6158-FFE5-43E7-B26E-CD72E68C52C0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秘密侵害罪</a:t>
          </a:r>
        </a:p>
      </dgm:t>
    </dgm:pt>
    <dgm:pt modelId="{85B4BBBE-FF8E-4A6B-A64E-9E26EDD77CC6}" type="parTrans" cxnId="{06C731D8-B5F6-42AD-A27B-59A3CA6FC877}">
      <dgm:prSet/>
      <dgm:spPr/>
      <dgm:t>
        <a:bodyPr/>
        <a:lstStyle/>
        <a:p>
          <a:endParaRPr kumimoji="1" lang="ja-JP" altLang="en-US"/>
        </a:p>
      </dgm:t>
    </dgm:pt>
    <dgm:pt modelId="{A809BEE4-472A-418E-9CD9-78550D50EC69}" type="sibTrans" cxnId="{06C731D8-B5F6-42AD-A27B-59A3CA6FC877}">
      <dgm:prSet/>
      <dgm:spPr/>
      <dgm:t>
        <a:bodyPr/>
        <a:lstStyle/>
        <a:p>
          <a:endParaRPr kumimoji="1" lang="ja-JP" altLang="en-US"/>
        </a:p>
      </dgm:t>
    </dgm:pt>
    <dgm:pt modelId="{7490A5BA-B5E2-4296-990D-29F2818AC100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詐偽投票などの罪</a:t>
          </a:r>
        </a:p>
      </dgm:t>
    </dgm:pt>
    <dgm:pt modelId="{69B540D4-219E-4044-86D1-32A62A0C60FD}" type="parTrans" cxnId="{96A3FAEB-B577-4060-B704-04E879D1DA14}">
      <dgm:prSet/>
      <dgm:spPr/>
      <dgm:t>
        <a:bodyPr/>
        <a:lstStyle/>
        <a:p>
          <a:endParaRPr kumimoji="1" lang="ja-JP" altLang="en-US"/>
        </a:p>
      </dgm:t>
    </dgm:pt>
    <dgm:pt modelId="{B1828F11-D69F-4A8A-93A5-89A3A9F4EC60}" type="sibTrans" cxnId="{96A3FAEB-B577-4060-B704-04E879D1DA14}">
      <dgm:prSet/>
      <dgm:spPr/>
      <dgm:t>
        <a:bodyPr/>
        <a:lstStyle/>
        <a:p>
          <a:endParaRPr kumimoji="1" lang="ja-JP" altLang="en-US"/>
        </a:p>
      </dgm:t>
    </dgm:pt>
    <dgm:pt modelId="{7B05B432-A5F9-4DC4-80C8-DD466301C968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人気投票公表の禁止</a:t>
          </a:r>
        </a:p>
      </dgm:t>
    </dgm:pt>
    <dgm:pt modelId="{38DB0E79-306E-42F9-833C-38D42E8C3FF2}" type="parTrans" cxnId="{86B4A477-4DEF-45A5-80C5-B9759F24CC59}">
      <dgm:prSet/>
      <dgm:spPr/>
      <dgm:t>
        <a:bodyPr/>
        <a:lstStyle/>
        <a:p>
          <a:endParaRPr kumimoji="1" lang="ja-JP" altLang="en-US"/>
        </a:p>
      </dgm:t>
    </dgm:pt>
    <dgm:pt modelId="{97FFA88C-0C61-4588-8F3F-DE8DE04C9E5A}" type="sibTrans" cxnId="{86B4A477-4DEF-45A5-80C5-B9759F24CC59}">
      <dgm:prSet/>
      <dgm:spPr/>
      <dgm:t>
        <a:bodyPr/>
        <a:lstStyle/>
        <a:p>
          <a:endParaRPr kumimoji="1" lang="ja-JP" altLang="en-US"/>
        </a:p>
      </dgm:t>
    </dgm:pt>
    <dgm:pt modelId="{032EAB8C-94C8-4E37-AB5B-FC09ACFD23B1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飲食物提供の禁止</a:t>
          </a:r>
        </a:p>
      </dgm:t>
    </dgm:pt>
    <dgm:pt modelId="{A0C603F7-D84D-4F49-A1DA-186447FE4985}" type="parTrans" cxnId="{818172DC-5764-483B-971E-A4C71E988DAB}">
      <dgm:prSet/>
      <dgm:spPr/>
      <dgm:t>
        <a:bodyPr/>
        <a:lstStyle/>
        <a:p>
          <a:endParaRPr kumimoji="1" lang="ja-JP" altLang="en-US"/>
        </a:p>
      </dgm:t>
    </dgm:pt>
    <dgm:pt modelId="{3BE57B58-43CB-4D2D-85E7-0A556565DECE}" type="sibTrans" cxnId="{818172DC-5764-483B-971E-A4C71E988DAB}">
      <dgm:prSet/>
      <dgm:spPr/>
      <dgm:t>
        <a:bodyPr/>
        <a:lstStyle/>
        <a:p>
          <a:endParaRPr kumimoji="1" lang="ja-JP" altLang="en-US"/>
        </a:p>
      </dgm:t>
    </dgm:pt>
    <dgm:pt modelId="{45EDFEAB-0F1C-4B26-9A65-57796F61E544}">
      <dgm:prSet custT="1"/>
      <dgm:spPr/>
      <dgm:t>
        <a:bodyPr/>
        <a:lstStyle/>
        <a:p>
          <a:r>
            <a: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候補者等以外メールの禁止</a:t>
          </a:r>
        </a:p>
      </dgm:t>
    </dgm:pt>
    <dgm:pt modelId="{74EE8096-2CF2-442C-81BE-4AA3427B740E}" type="parTrans" cxnId="{4D0EFA88-6041-43C6-9149-F1389F26CA50}">
      <dgm:prSet/>
      <dgm:spPr/>
      <dgm:t>
        <a:bodyPr/>
        <a:lstStyle/>
        <a:p>
          <a:endParaRPr kumimoji="1" lang="ja-JP" altLang="en-US"/>
        </a:p>
      </dgm:t>
    </dgm:pt>
    <dgm:pt modelId="{19E08EF8-1AA2-430D-9B3D-7D8D2B102263}" type="sibTrans" cxnId="{4D0EFA88-6041-43C6-9149-F1389F26CA50}">
      <dgm:prSet/>
      <dgm:spPr/>
      <dgm:t>
        <a:bodyPr/>
        <a:lstStyle/>
        <a:p>
          <a:endParaRPr kumimoji="1" lang="ja-JP" altLang="en-US"/>
        </a:p>
      </dgm:t>
    </dgm:pt>
    <dgm:pt modelId="{0B8CB9BD-4765-412B-BA53-391FA1C1AC71}" type="pres">
      <dgm:prSet presAssocID="{4B19F5F6-7BED-4828-8F94-21B52F7AB0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545BF6-7AC7-41F4-B4F2-4FE6B16947DE}" type="pres">
      <dgm:prSet presAssocID="{0880D492-0E1C-460D-BD8E-438AF3A26D17}" presName="root1" presStyleCnt="0"/>
      <dgm:spPr/>
    </dgm:pt>
    <dgm:pt modelId="{511818B1-7BD0-4303-8B1B-0493475A6AE2}" type="pres">
      <dgm:prSet presAssocID="{0880D492-0E1C-460D-BD8E-438AF3A26D17}" presName="LevelOneTextNode" presStyleLbl="node0" presStyleIdx="0" presStyleCnt="1" custScaleX="182580" custScaleY="143756">
        <dgm:presLayoutVars>
          <dgm:chPref val="3"/>
        </dgm:presLayoutVars>
      </dgm:prSet>
      <dgm:spPr/>
    </dgm:pt>
    <dgm:pt modelId="{7772AE38-64A9-4C29-9027-1A7EF9B37304}" type="pres">
      <dgm:prSet presAssocID="{0880D492-0E1C-460D-BD8E-438AF3A26D17}" presName="level2hierChild" presStyleCnt="0"/>
      <dgm:spPr/>
    </dgm:pt>
    <dgm:pt modelId="{3F26CE3E-07F3-467F-A007-8C4E9D1E2056}" type="pres">
      <dgm:prSet presAssocID="{9486404B-3BE7-41A4-95D2-8A2FECBBD240}" presName="conn2-1" presStyleLbl="parChTrans1D2" presStyleIdx="0" presStyleCnt="8"/>
      <dgm:spPr/>
    </dgm:pt>
    <dgm:pt modelId="{835ECCB7-CE65-4D97-9964-9EDF24BF0904}" type="pres">
      <dgm:prSet presAssocID="{9486404B-3BE7-41A4-95D2-8A2FECBBD240}" presName="connTx" presStyleLbl="parChTrans1D2" presStyleIdx="0" presStyleCnt="8"/>
      <dgm:spPr/>
    </dgm:pt>
    <dgm:pt modelId="{A739785A-DC9B-4AE3-892C-BE8EC79D9C32}" type="pres">
      <dgm:prSet presAssocID="{063C2D8F-4558-40F6-93DA-35D2F1C33E3C}" presName="root2" presStyleCnt="0"/>
      <dgm:spPr/>
    </dgm:pt>
    <dgm:pt modelId="{44B015D9-A6C4-4CD8-A5BE-5E062A0C9383}" type="pres">
      <dgm:prSet presAssocID="{063C2D8F-4558-40F6-93DA-35D2F1C33E3C}" presName="LevelTwoTextNode" presStyleLbl="node2" presStyleIdx="0" presStyleCnt="8" custScaleX="376704">
        <dgm:presLayoutVars>
          <dgm:chPref val="3"/>
        </dgm:presLayoutVars>
      </dgm:prSet>
      <dgm:spPr/>
    </dgm:pt>
    <dgm:pt modelId="{54A1DFE8-F0D5-422F-9F65-E06EC4D696CC}" type="pres">
      <dgm:prSet presAssocID="{063C2D8F-4558-40F6-93DA-35D2F1C33E3C}" presName="level3hierChild" presStyleCnt="0"/>
      <dgm:spPr/>
    </dgm:pt>
    <dgm:pt modelId="{B5B819A1-2196-4470-99E5-C7BEF85E0103}" type="pres">
      <dgm:prSet presAssocID="{E8EF31D3-4D40-41FB-BFA3-48FC1E9D7821}" presName="conn2-1" presStyleLbl="parChTrans1D2" presStyleIdx="1" presStyleCnt="8"/>
      <dgm:spPr/>
    </dgm:pt>
    <dgm:pt modelId="{E511907C-FC4D-45A3-91AA-CF51606B549A}" type="pres">
      <dgm:prSet presAssocID="{E8EF31D3-4D40-41FB-BFA3-48FC1E9D7821}" presName="connTx" presStyleLbl="parChTrans1D2" presStyleIdx="1" presStyleCnt="8"/>
      <dgm:spPr/>
    </dgm:pt>
    <dgm:pt modelId="{8F884AB4-2ED2-494F-B8F5-51B8A3EEA4B2}" type="pres">
      <dgm:prSet presAssocID="{DFE6F180-48C3-4D42-BC46-F082A9179088}" presName="root2" presStyleCnt="0"/>
      <dgm:spPr/>
    </dgm:pt>
    <dgm:pt modelId="{36FEB8F8-5746-471B-BFA5-3776B265A52F}" type="pres">
      <dgm:prSet presAssocID="{DFE6F180-48C3-4D42-BC46-F082A9179088}" presName="LevelTwoTextNode" presStyleLbl="node2" presStyleIdx="1" presStyleCnt="8" custScaleX="377088">
        <dgm:presLayoutVars>
          <dgm:chPref val="3"/>
        </dgm:presLayoutVars>
      </dgm:prSet>
      <dgm:spPr/>
    </dgm:pt>
    <dgm:pt modelId="{EC8B544A-1268-4CA5-AA85-6FF0822AFE4E}" type="pres">
      <dgm:prSet presAssocID="{DFE6F180-48C3-4D42-BC46-F082A9179088}" presName="level3hierChild" presStyleCnt="0"/>
      <dgm:spPr/>
    </dgm:pt>
    <dgm:pt modelId="{8A861643-F405-46B1-AFED-3C32F14E3353}" type="pres">
      <dgm:prSet presAssocID="{94F33BF2-608C-4C02-B1A7-E442871D5C9D}" presName="conn2-1" presStyleLbl="parChTrans1D2" presStyleIdx="2" presStyleCnt="8"/>
      <dgm:spPr/>
    </dgm:pt>
    <dgm:pt modelId="{B9542B3D-DABE-4FE2-A894-4D47FF9510DC}" type="pres">
      <dgm:prSet presAssocID="{94F33BF2-608C-4C02-B1A7-E442871D5C9D}" presName="connTx" presStyleLbl="parChTrans1D2" presStyleIdx="2" presStyleCnt="8"/>
      <dgm:spPr/>
    </dgm:pt>
    <dgm:pt modelId="{2C3CACB6-3C67-490B-92E3-4A4F2E0D0D0D}" type="pres">
      <dgm:prSet presAssocID="{4E83EDCC-70A8-4136-8C6F-5109052035C9}" presName="root2" presStyleCnt="0"/>
      <dgm:spPr/>
    </dgm:pt>
    <dgm:pt modelId="{C8772B29-56A5-4A88-B1E6-DF8E0DAF724F}" type="pres">
      <dgm:prSet presAssocID="{4E83EDCC-70A8-4136-8C6F-5109052035C9}" presName="LevelTwoTextNode" presStyleLbl="node2" presStyleIdx="2" presStyleCnt="8" custScaleX="376770">
        <dgm:presLayoutVars>
          <dgm:chPref val="3"/>
        </dgm:presLayoutVars>
      </dgm:prSet>
      <dgm:spPr/>
    </dgm:pt>
    <dgm:pt modelId="{5FEF7895-69C1-43BD-9293-4C0AB71FEA44}" type="pres">
      <dgm:prSet presAssocID="{4E83EDCC-70A8-4136-8C6F-5109052035C9}" presName="level3hierChild" presStyleCnt="0"/>
      <dgm:spPr/>
    </dgm:pt>
    <dgm:pt modelId="{04D84E20-BD6E-477A-9988-8639DBBA3B01}" type="pres">
      <dgm:prSet presAssocID="{85B4BBBE-FF8E-4A6B-A64E-9E26EDD77CC6}" presName="conn2-1" presStyleLbl="parChTrans1D2" presStyleIdx="3" presStyleCnt="8"/>
      <dgm:spPr/>
    </dgm:pt>
    <dgm:pt modelId="{2F2C1143-A368-49BF-B049-6308AE595228}" type="pres">
      <dgm:prSet presAssocID="{85B4BBBE-FF8E-4A6B-A64E-9E26EDD77CC6}" presName="connTx" presStyleLbl="parChTrans1D2" presStyleIdx="3" presStyleCnt="8"/>
      <dgm:spPr/>
    </dgm:pt>
    <dgm:pt modelId="{614021DC-528E-46E1-B056-0272CC298F0C}" type="pres">
      <dgm:prSet presAssocID="{FD8E6158-FFE5-43E7-B26E-CD72E68C52C0}" presName="root2" presStyleCnt="0"/>
      <dgm:spPr/>
    </dgm:pt>
    <dgm:pt modelId="{E3D0C2E6-93AC-4ADD-8C2A-3377FF568E88}" type="pres">
      <dgm:prSet presAssocID="{FD8E6158-FFE5-43E7-B26E-CD72E68C52C0}" presName="LevelTwoTextNode" presStyleLbl="node2" presStyleIdx="3" presStyleCnt="8" custScaleX="375184">
        <dgm:presLayoutVars>
          <dgm:chPref val="3"/>
        </dgm:presLayoutVars>
      </dgm:prSet>
      <dgm:spPr/>
    </dgm:pt>
    <dgm:pt modelId="{BB58BCBB-B294-4D1C-A7A6-640FC330EB7F}" type="pres">
      <dgm:prSet presAssocID="{FD8E6158-FFE5-43E7-B26E-CD72E68C52C0}" presName="level3hierChild" presStyleCnt="0"/>
      <dgm:spPr/>
    </dgm:pt>
    <dgm:pt modelId="{543D80BE-6E96-4904-9FD1-FCD73F391FA3}" type="pres">
      <dgm:prSet presAssocID="{69B540D4-219E-4044-86D1-32A62A0C60FD}" presName="conn2-1" presStyleLbl="parChTrans1D2" presStyleIdx="4" presStyleCnt="8"/>
      <dgm:spPr/>
    </dgm:pt>
    <dgm:pt modelId="{F7A6A33C-22C8-4068-8E9A-17FD49D987FF}" type="pres">
      <dgm:prSet presAssocID="{69B540D4-219E-4044-86D1-32A62A0C60FD}" presName="connTx" presStyleLbl="parChTrans1D2" presStyleIdx="4" presStyleCnt="8"/>
      <dgm:spPr/>
    </dgm:pt>
    <dgm:pt modelId="{68229CBC-BEB6-48B1-828F-B83D3958D827}" type="pres">
      <dgm:prSet presAssocID="{7490A5BA-B5E2-4296-990D-29F2818AC100}" presName="root2" presStyleCnt="0"/>
      <dgm:spPr/>
    </dgm:pt>
    <dgm:pt modelId="{F8EF4EBB-07A5-4FFF-9439-6C606755C39D}" type="pres">
      <dgm:prSet presAssocID="{7490A5BA-B5E2-4296-990D-29F2818AC100}" presName="LevelTwoTextNode" presStyleLbl="node2" presStyleIdx="4" presStyleCnt="8" custScaleX="375184">
        <dgm:presLayoutVars>
          <dgm:chPref val="3"/>
        </dgm:presLayoutVars>
      </dgm:prSet>
      <dgm:spPr/>
    </dgm:pt>
    <dgm:pt modelId="{0D0E40DD-2651-49EA-B7CC-EA4CC6C7F995}" type="pres">
      <dgm:prSet presAssocID="{7490A5BA-B5E2-4296-990D-29F2818AC100}" presName="level3hierChild" presStyleCnt="0"/>
      <dgm:spPr/>
    </dgm:pt>
    <dgm:pt modelId="{B0D13962-6830-4E7B-934C-45E2044CB51E}" type="pres">
      <dgm:prSet presAssocID="{38DB0E79-306E-42F9-833C-38D42E8C3FF2}" presName="conn2-1" presStyleLbl="parChTrans1D2" presStyleIdx="5" presStyleCnt="8"/>
      <dgm:spPr/>
    </dgm:pt>
    <dgm:pt modelId="{CA4C19B8-3B2A-41F2-8457-D3ECFC3EFCD5}" type="pres">
      <dgm:prSet presAssocID="{38DB0E79-306E-42F9-833C-38D42E8C3FF2}" presName="connTx" presStyleLbl="parChTrans1D2" presStyleIdx="5" presStyleCnt="8"/>
      <dgm:spPr/>
    </dgm:pt>
    <dgm:pt modelId="{24792DC6-171C-4EBF-8739-40EA29698050}" type="pres">
      <dgm:prSet presAssocID="{7B05B432-A5F9-4DC4-80C8-DD466301C968}" presName="root2" presStyleCnt="0"/>
      <dgm:spPr/>
    </dgm:pt>
    <dgm:pt modelId="{892A9AFC-E759-4BD9-909A-DCB84BCA0B53}" type="pres">
      <dgm:prSet presAssocID="{7B05B432-A5F9-4DC4-80C8-DD466301C968}" presName="LevelTwoTextNode" presStyleLbl="node2" presStyleIdx="5" presStyleCnt="8" custScaleX="375184">
        <dgm:presLayoutVars>
          <dgm:chPref val="3"/>
        </dgm:presLayoutVars>
      </dgm:prSet>
      <dgm:spPr/>
    </dgm:pt>
    <dgm:pt modelId="{D1DE841E-7C83-4D46-8406-C495BE02E425}" type="pres">
      <dgm:prSet presAssocID="{7B05B432-A5F9-4DC4-80C8-DD466301C968}" presName="level3hierChild" presStyleCnt="0"/>
      <dgm:spPr/>
    </dgm:pt>
    <dgm:pt modelId="{C4EAAFD1-190D-47F0-A1F4-4C4A48440833}" type="pres">
      <dgm:prSet presAssocID="{A0C603F7-D84D-4F49-A1DA-186447FE4985}" presName="conn2-1" presStyleLbl="parChTrans1D2" presStyleIdx="6" presStyleCnt="8"/>
      <dgm:spPr/>
    </dgm:pt>
    <dgm:pt modelId="{CBE6BB3A-27B3-441F-869F-0DA7675FA1B3}" type="pres">
      <dgm:prSet presAssocID="{A0C603F7-D84D-4F49-A1DA-186447FE4985}" presName="connTx" presStyleLbl="parChTrans1D2" presStyleIdx="6" presStyleCnt="8"/>
      <dgm:spPr/>
    </dgm:pt>
    <dgm:pt modelId="{1972D747-6FC8-4292-9814-6879A9F035DE}" type="pres">
      <dgm:prSet presAssocID="{032EAB8C-94C8-4E37-AB5B-FC09ACFD23B1}" presName="root2" presStyleCnt="0"/>
      <dgm:spPr/>
    </dgm:pt>
    <dgm:pt modelId="{6E068122-A5CB-4FD0-A524-736BED4E0DE3}" type="pres">
      <dgm:prSet presAssocID="{032EAB8C-94C8-4E37-AB5B-FC09ACFD23B1}" presName="LevelTwoTextNode" presStyleLbl="node2" presStyleIdx="6" presStyleCnt="8" custScaleX="375184">
        <dgm:presLayoutVars>
          <dgm:chPref val="3"/>
        </dgm:presLayoutVars>
      </dgm:prSet>
      <dgm:spPr/>
    </dgm:pt>
    <dgm:pt modelId="{5C53A659-C198-4909-B089-446A73B1C9B1}" type="pres">
      <dgm:prSet presAssocID="{032EAB8C-94C8-4E37-AB5B-FC09ACFD23B1}" presName="level3hierChild" presStyleCnt="0"/>
      <dgm:spPr/>
    </dgm:pt>
    <dgm:pt modelId="{FC29F274-45F2-4EE6-BABF-9BA870402712}" type="pres">
      <dgm:prSet presAssocID="{74EE8096-2CF2-442C-81BE-4AA3427B740E}" presName="conn2-1" presStyleLbl="parChTrans1D2" presStyleIdx="7" presStyleCnt="8"/>
      <dgm:spPr/>
    </dgm:pt>
    <dgm:pt modelId="{BC3C34BE-F89A-4BD4-B2E6-4F05E918443B}" type="pres">
      <dgm:prSet presAssocID="{74EE8096-2CF2-442C-81BE-4AA3427B740E}" presName="connTx" presStyleLbl="parChTrans1D2" presStyleIdx="7" presStyleCnt="8"/>
      <dgm:spPr/>
    </dgm:pt>
    <dgm:pt modelId="{C9930277-A152-4B24-96D6-4AEEDADFB789}" type="pres">
      <dgm:prSet presAssocID="{45EDFEAB-0F1C-4B26-9A65-57796F61E544}" presName="root2" presStyleCnt="0"/>
      <dgm:spPr/>
    </dgm:pt>
    <dgm:pt modelId="{6BBDF9A1-77EB-4E74-8A10-5000457CFDE9}" type="pres">
      <dgm:prSet presAssocID="{45EDFEAB-0F1C-4B26-9A65-57796F61E544}" presName="LevelTwoTextNode" presStyleLbl="node2" presStyleIdx="7" presStyleCnt="8" custScaleX="376770">
        <dgm:presLayoutVars>
          <dgm:chPref val="3"/>
        </dgm:presLayoutVars>
      </dgm:prSet>
      <dgm:spPr/>
    </dgm:pt>
    <dgm:pt modelId="{7CD9F7A9-522E-4477-86EE-AC23EB702181}" type="pres">
      <dgm:prSet presAssocID="{45EDFEAB-0F1C-4B26-9A65-57796F61E544}" presName="level3hierChild" presStyleCnt="0"/>
      <dgm:spPr/>
    </dgm:pt>
  </dgm:ptLst>
  <dgm:cxnLst>
    <dgm:cxn modelId="{0E95F904-77BB-4BC3-81DE-167FD79B2741}" type="presOf" srcId="{94F33BF2-608C-4C02-B1A7-E442871D5C9D}" destId="{8A861643-F405-46B1-AFED-3C32F14E3353}" srcOrd="0" destOrd="0" presId="urn:microsoft.com/office/officeart/2008/layout/HorizontalMultiLevelHierarchy"/>
    <dgm:cxn modelId="{277EBA0B-FE81-4D94-86ED-391BBA102A1E}" type="presOf" srcId="{A0C603F7-D84D-4F49-A1DA-186447FE4985}" destId="{C4EAAFD1-190D-47F0-A1F4-4C4A48440833}" srcOrd="0" destOrd="0" presId="urn:microsoft.com/office/officeart/2008/layout/HorizontalMultiLevelHierarchy"/>
    <dgm:cxn modelId="{99C5F10F-0F81-4BDF-B98B-CD9575683FA7}" type="presOf" srcId="{7490A5BA-B5E2-4296-990D-29F2818AC100}" destId="{F8EF4EBB-07A5-4FFF-9439-6C606755C39D}" srcOrd="0" destOrd="0" presId="urn:microsoft.com/office/officeart/2008/layout/HorizontalMultiLevelHierarchy"/>
    <dgm:cxn modelId="{F062BA1A-A9BC-4C34-B4A1-DDF29B5D47D6}" type="presOf" srcId="{4B19F5F6-7BED-4828-8F94-21B52F7AB0F2}" destId="{0B8CB9BD-4765-412B-BA53-391FA1C1AC71}" srcOrd="0" destOrd="0" presId="urn:microsoft.com/office/officeart/2008/layout/HorizontalMultiLevelHierarchy"/>
    <dgm:cxn modelId="{30276127-9153-47BC-862B-BF01D8978FC0}" type="presOf" srcId="{7B05B432-A5F9-4DC4-80C8-DD466301C968}" destId="{892A9AFC-E759-4BD9-909A-DCB84BCA0B53}" srcOrd="0" destOrd="0" presId="urn:microsoft.com/office/officeart/2008/layout/HorizontalMultiLevelHierarchy"/>
    <dgm:cxn modelId="{5461182F-C993-4BAE-AACE-797F348C26CA}" type="presOf" srcId="{0880D492-0E1C-460D-BD8E-438AF3A26D17}" destId="{511818B1-7BD0-4303-8B1B-0493475A6AE2}" srcOrd="0" destOrd="0" presId="urn:microsoft.com/office/officeart/2008/layout/HorizontalMultiLevelHierarchy"/>
    <dgm:cxn modelId="{2142FE35-0165-411E-A170-1CE3343A8C8A}" type="presOf" srcId="{9486404B-3BE7-41A4-95D2-8A2FECBBD240}" destId="{3F26CE3E-07F3-467F-A007-8C4E9D1E2056}" srcOrd="0" destOrd="0" presId="urn:microsoft.com/office/officeart/2008/layout/HorizontalMultiLevelHierarchy"/>
    <dgm:cxn modelId="{9849D63B-B419-4B88-BB88-DA787BB84D14}" srcId="{0880D492-0E1C-460D-BD8E-438AF3A26D17}" destId="{4E83EDCC-70A8-4136-8C6F-5109052035C9}" srcOrd="2" destOrd="0" parTransId="{94F33BF2-608C-4C02-B1A7-E442871D5C9D}" sibTransId="{AE0C2FAE-DED6-4D97-9DA4-BED6C742CE22}"/>
    <dgm:cxn modelId="{C5C1193D-4FFA-4101-AD9C-10AF293B8F24}" type="presOf" srcId="{94F33BF2-608C-4C02-B1A7-E442871D5C9D}" destId="{B9542B3D-DABE-4FE2-A894-4D47FF9510DC}" srcOrd="1" destOrd="0" presId="urn:microsoft.com/office/officeart/2008/layout/HorizontalMultiLevelHierarchy"/>
    <dgm:cxn modelId="{6C04025E-FAAA-49B8-88EF-D0A698DA702C}" type="presOf" srcId="{45EDFEAB-0F1C-4B26-9A65-57796F61E544}" destId="{6BBDF9A1-77EB-4E74-8A10-5000457CFDE9}" srcOrd="0" destOrd="0" presId="urn:microsoft.com/office/officeart/2008/layout/HorizontalMultiLevelHierarchy"/>
    <dgm:cxn modelId="{DD88105F-3F59-4EF2-A003-8396FC788AFC}" srcId="{0880D492-0E1C-460D-BD8E-438AF3A26D17}" destId="{DFE6F180-48C3-4D42-BC46-F082A9179088}" srcOrd="1" destOrd="0" parTransId="{E8EF31D3-4D40-41FB-BFA3-48FC1E9D7821}" sibTransId="{678300A4-22F7-4FA8-9831-BE30FDFC1514}"/>
    <dgm:cxn modelId="{DB74DD5F-D9E3-4DA0-87CC-3D12A4952E4C}" type="presOf" srcId="{032EAB8C-94C8-4E37-AB5B-FC09ACFD23B1}" destId="{6E068122-A5CB-4FD0-A524-736BED4E0DE3}" srcOrd="0" destOrd="0" presId="urn:microsoft.com/office/officeart/2008/layout/HorizontalMultiLevelHierarchy"/>
    <dgm:cxn modelId="{FC457860-135E-4668-BD60-E5691CBB33C7}" type="presOf" srcId="{E8EF31D3-4D40-41FB-BFA3-48FC1E9D7821}" destId="{E511907C-FC4D-45A3-91AA-CF51606B549A}" srcOrd="1" destOrd="0" presId="urn:microsoft.com/office/officeart/2008/layout/HorizontalMultiLevelHierarchy"/>
    <dgm:cxn modelId="{6B164441-330F-428C-ADC2-670364FAD5E3}" type="presOf" srcId="{9486404B-3BE7-41A4-95D2-8A2FECBBD240}" destId="{835ECCB7-CE65-4D97-9964-9EDF24BF0904}" srcOrd="1" destOrd="0" presId="urn:microsoft.com/office/officeart/2008/layout/HorizontalMultiLevelHierarchy"/>
    <dgm:cxn modelId="{EBA48143-EA52-400E-AE8A-19D730A0580F}" type="presOf" srcId="{74EE8096-2CF2-442C-81BE-4AA3427B740E}" destId="{BC3C34BE-F89A-4BD4-B2E6-4F05E918443B}" srcOrd="1" destOrd="0" presId="urn:microsoft.com/office/officeart/2008/layout/HorizontalMultiLevelHierarchy"/>
    <dgm:cxn modelId="{D4888D47-225E-45D2-882C-3ABEC1D549AD}" type="presOf" srcId="{69B540D4-219E-4044-86D1-32A62A0C60FD}" destId="{543D80BE-6E96-4904-9FD1-FCD73F391FA3}" srcOrd="0" destOrd="0" presId="urn:microsoft.com/office/officeart/2008/layout/HorizontalMultiLevelHierarchy"/>
    <dgm:cxn modelId="{71B0EF53-E6EF-42E9-9597-17351FFEDCF9}" type="presOf" srcId="{85B4BBBE-FF8E-4A6B-A64E-9E26EDD77CC6}" destId="{2F2C1143-A368-49BF-B049-6308AE595228}" srcOrd="1" destOrd="0" presId="urn:microsoft.com/office/officeart/2008/layout/HorizontalMultiLevelHierarchy"/>
    <dgm:cxn modelId="{51157C54-2D98-4E0C-84FC-FDA050AF90DE}" type="presOf" srcId="{FD8E6158-FFE5-43E7-B26E-CD72E68C52C0}" destId="{E3D0C2E6-93AC-4ADD-8C2A-3377FF568E88}" srcOrd="0" destOrd="0" presId="urn:microsoft.com/office/officeart/2008/layout/HorizontalMultiLevelHierarchy"/>
    <dgm:cxn modelId="{86B4A477-4DEF-45A5-80C5-B9759F24CC59}" srcId="{0880D492-0E1C-460D-BD8E-438AF3A26D17}" destId="{7B05B432-A5F9-4DC4-80C8-DD466301C968}" srcOrd="5" destOrd="0" parTransId="{38DB0E79-306E-42F9-833C-38D42E8C3FF2}" sibTransId="{97FFA88C-0C61-4588-8F3F-DE8DE04C9E5A}"/>
    <dgm:cxn modelId="{31FB0758-385F-40BE-AF80-EAF6A6CEF9E6}" type="presOf" srcId="{4E83EDCC-70A8-4136-8C6F-5109052035C9}" destId="{C8772B29-56A5-4A88-B1E6-DF8E0DAF724F}" srcOrd="0" destOrd="0" presId="urn:microsoft.com/office/officeart/2008/layout/HorizontalMultiLevelHierarchy"/>
    <dgm:cxn modelId="{67DC0086-F523-4818-BC5E-F37E0D2831BC}" type="presOf" srcId="{A0C603F7-D84D-4F49-A1DA-186447FE4985}" destId="{CBE6BB3A-27B3-441F-869F-0DA7675FA1B3}" srcOrd="1" destOrd="0" presId="urn:microsoft.com/office/officeart/2008/layout/HorizontalMultiLevelHierarchy"/>
    <dgm:cxn modelId="{4D0EFA88-6041-43C6-9149-F1389F26CA50}" srcId="{0880D492-0E1C-460D-BD8E-438AF3A26D17}" destId="{45EDFEAB-0F1C-4B26-9A65-57796F61E544}" srcOrd="7" destOrd="0" parTransId="{74EE8096-2CF2-442C-81BE-4AA3427B740E}" sibTransId="{19E08EF8-1AA2-430D-9B3D-7D8D2B102263}"/>
    <dgm:cxn modelId="{56BC138E-AEDD-4138-8B3F-C3C7E8CE57FC}" type="presOf" srcId="{063C2D8F-4558-40F6-93DA-35D2F1C33E3C}" destId="{44B015D9-A6C4-4CD8-A5BE-5E062A0C9383}" srcOrd="0" destOrd="0" presId="urn:microsoft.com/office/officeart/2008/layout/HorizontalMultiLevelHierarchy"/>
    <dgm:cxn modelId="{EF902891-66BD-4F35-BCAE-ED963A6CD902}" srcId="{4B19F5F6-7BED-4828-8F94-21B52F7AB0F2}" destId="{0880D492-0E1C-460D-BD8E-438AF3A26D17}" srcOrd="0" destOrd="0" parTransId="{C3FB41C5-3D20-48E7-BBE5-09526928A290}" sibTransId="{5C0BAAA0-F1FB-4534-B985-6A3B5E5F3842}"/>
    <dgm:cxn modelId="{93A57D97-8693-4EE2-9E2F-C971D93E2126}" type="presOf" srcId="{E8EF31D3-4D40-41FB-BFA3-48FC1E9D7821}" destId="{B5B819A1-2196-4470-99E5-C7BEF85E0103}" srcOrd="0" destOrd="0" presId="urn:microsoft.com/office/officeart/2008/layout/HorizontalMultiLevelHierarchy"/>
    <dgm:cxn modelId="{567C8997-4FB6-40C4-8B7E-B094EE95A140}" type="presOf" srcId="{69B540D4-219E-4044-86D1-32A62A0C60FD}" destId="{F7A6A33C-22C8-4068-8E9A-17FD49D987FF}" srcOrd="1" destOrd="0" presId="urn:microsoft.com/office/officeart/2008/layout/HorizontalMultiLevelHierarchy"/>
    <dgm:cxn modelId="{7D3CB197-A870-48C4-82B7-D2953A459794}" type="presOf" srcId="{74EE8096-2CF2-442C-81BE-4AA3427B740E}" destId="{FC29F274-45F2-4EE6-BABF-9BA870402712}" srcOrd="0" destOrd="0" presId="urn:microsoft.com/office/officeart/2008/layout/HorizontalMultiLevelHierarchy"/>
    <dgm:cxn modelId="{7864BCA2-CD7E-43E5-85EA-CA041B9D44A5}" type="presOf" srcId="{85B4BBBE-FF8E-4A6B-A64E-9E26EDD77CC6}" destId="{04D84E20-BD6E-477A-9988-8639DBBA3B01}" srcOrd="0" destOrd="0" presId="urn:microsoft.com/office/officeart/2008/layout/HorizontalMultiLevelHierarchy"/>
    <dgm:cxn modelId="{B1613DB2-99B9-4F3F-B2CE-CF59D48E6AEF}" type="presOf" srcId="{38DB0E79-306E-42F9-833C-38D42E8C3FF2}" destId="{CA4C19B8-3B2A-41F2-8457-D3ECFC3EFCD5}" srcOrd="1" destOrd="0" presId="urn:microsoft.com/office/officeart/2008/layout/HorizontalMultiLevelHierarchy"/>
    <dgm:cxn modelId="{245F07C5-64F1-4EE9-A71B-F3AEB584744A}" srcId="{0880D492-0E1C-460D-BD8E-438AF3A26D17}" destId="{063C2D8F-4558-40F6-93DA-35D2F1C33E3C}" srcOrd="0" destOrd="0" parTransId="{9486404B-3BE7-41A4-95D2-8A2FECBBD240}" sibTransId="{A164205B-83BB-4526-957C-D7079D3C0D93}"/>
    <dgm:cxn modelId="{39F8D2D7-51D9-412F-8CD8-AA45F5E7CD65}" type="presOf" srcId="{38DB0E79-306E-42F9-833C-38D42E8C3FF2}" destId="{B0D13962-6830-4E7B-934C-45E2044CB51E}" srcOrd="0" destOrd="0" presId="urn:microsoft.com/office/officeart/2008/layout/HorizontalMultiLevelHierarchy"/>
    <dgm:cxn modelId="{06C731D8-B5F6-42AD-A27B-59A3CA6FC877}" srcId="{0880D492-0E1C-460D-BD8E-438AF3A26D17}" destId="{FD8E6158-FFE5-43E7-B26E-CD72E68C52C0}" srcOrd="3" destOrd="0" parTransId="{85B4BBBE-FF8E-4A6B-A64E-9E26EDD77CC6}" sibTransId="{A809BEE4-472A-418E-9CD9-78550D50EC69}"/>
    <dgm:cxn modelId="{818172DC-5764-483B-971E-A4C71E988DAB}" srcId="{0880D492-0E1C-460D-BD8E-438AF3A26D17}" destId="{032EAB8C-94C8-4E37-AB5B-FC09ACFD23B1}" srcOrd="6" destOrd="0" parTransId="{A0C603F7-D84D-4F49-A1DA-186447FE4985}" sibTransId="{3BE57B58-43CB-4D2D-85E7-0A556565DECE}"/>
    <dgm:cxn modelId="{96A3FAEB-B577-4060-B704-04E879D1DA14}" srcId="{0880D492-0E1C-460D-BD8E-438AF3A26D17}" destId="{7490A5BA-B5E2-4296-990D-29F2818AC100}" srcOrd="4" destOrd="0" parTransId="{69B540D4-219E-4044-86D1-32A62A0C60FD}" sibTransId="{B1828F11-D69F-4A8A-93A5-89A3A9F4EC60}"/>
    <dgm:cxn modelId="{E51D58F5-1DAE-40E3-977B-2E19F4AF15A8}" type="presOf" srcId="{DFE6F180-48C3-4D42-BC46-F082A9179088}" destId="{36FEB8F8-5746-471B-BFA5-3776B265A52F}" srcOrd="0" destOrd="0" presId="urn:microsoft.com/office/officeart/2008/layout/HorizontalMultiLevelHierarchy"/>
    <dgm:cxn modelId="{203C0E6C-EDD9-4405-B1A1-914083B39301}" type="presParOf" srcId="{0B8CB9BD-4765-412B-BA53-391FA1C1AC71}" destId="{0D545BF6-7AC7-41F4-B4F2-4FE6B16947DE}" srcOrd="0" destOrd="0" presId="urn:microsoft.com/office/officeart/2008/layout/HorizontalMultiLevelHierarchy"/>
    <dgm:cxn modelId="{08F7639C-B205-4245-813C-B4F0AB7CA48B}" type="presParOf" srcId="{0D545BF6-7AC7-41F4-B4F2-4FE6B16947DE}" destId="{511818B1-7BD0-4303-8B1B-0493475A6AE2}" srcOrd="0" destOrd="0" presId="urn:microsoft.com/office/officeart/2008/layout/HorizontalMultiLevelHierarchy"/>
    <dgm:cxn modelId="{7445C7E4-CCD8-4903-A05C-3D108A893E83}" type="presParOf" srcId="{0D545BF6-7AC7-41F4-B4F2-4FE6B16947DE}" destId="{7772AE38-64A9-4C29-9027-1A7EF9B37304}" srcOrd="1" destOrd="0" presId="urn:microsoft.com/office/officeart/2008/layout/HorizontalMultiLevelHierarchy"/>
    <dgm:cxn modelId="{B57F1A30-63B8-4279-ACEA-1B0C13FB5D33}" type="presParOf" srcId="{7772AE38-64A9-4C29-9027-1A7EF9B37304}" destId="{3F26CE3E-07F3-467F-A007-8C4E9D1E2056}" srcOrd="0" destOrd="0" presId="urn:microsoft.com/office/officeart/2008/layout/HorizontalMultiLevelHierarchy"/>
    <dgm:cxn modelId="{4BDA4720-FEBB-48BA-8CC5-FCD2B11D05AF}" type="presParOf" srcId="{3F26CE3E-07F3-467F-A007-8C4E9D1E2056}" destId="{835ECCB7-CE65-4D97-9964-9EDF24BF0904}" srcOrd="0" destOrd="0" presId="urn:microsoft.com/office/officeart/2008/layout/HorizontalMultiLevelHierarchy"/>
    <dgm:cxn modelId="{6C59D331-9157-49DB-B545-B1031397F64D}" type="presParOf" srcId="{7772AE38-64A9-4C29-9027-1A7EF9B37304}" destId="{A739785A-DC9B-4AE3-892C-BE8EC79D9C32}" srcOrd="1" destOrd="0" presId="urn:microsoft.com/office/officeart/2008/layout/HorizontalMultiLevelHierarchy"/>
    <dgm:cxn modelId="{535127F6-0F27-46F1-8E97-7300BA9C0247}" type="presParOf" srcId="{A739785A-DC9B-4AE3-892C-BE8EC79D9C32}" destId="{44B015D9-A6C4-4CD8-A5BE-5E062A0C9383}" srcOrd="0" destOrd="0" presId="urn:microsoft.com/office/officeart/2008/layout/HorizontalMultiLevelHierarchy"/>
    <dgm:cxn modelId="{698CD23A-5C53-4E81-8147-984E75D5B278}" type="presParOf" srcId="{A739785A-DC9B-4AE3-892C-BE8EC79D9C32}" destId="{54A1DFE8-F0D5-422F-9F65-E06EC4D696CC}" srcOrd="1" destOrd="0" presId="urn:microsoft.com/office/officeart/2008/layout/HorizontalMultiLevelHierarchy"/>
    <dgm:cxn modelId="{B3EF88B2-ADA0-4358-9DD7-1CB17E1EB9D3}" type="presParOf" srcId="{7772AE38-64A9-4C29-9027-1A7EF9B37304}" destId="{B5B819A1-2196-4470-99E5-C7BEF85E0103}" srcOrd="2" destOrd="0" presId="urn:microsoft.com/office/officeart/2008/layout/HorizontalMultiLevelHierarchy"/>
    <dgm:cxn modelId="{F41D3FC7-12B7-4240-84AC-F7D72E7E80EB}" type="presParOf" srcId="{B5B819A1-2196-4470-99E5-C7BEF85E0103}" destId="{E511907C-FC4D-45A3-91AA-CF51606B549A}" srcOrd="0" destOrd="0" presId="urn:microsoft.com/office/officeart/2008/layout/HorizontalMultiLevelHierarchy"/>
    <dgm:cxn modelId="{25BED01B-21E2-4B3A-859B-83775AA0AF09}" type="presParOf" srcId="{7772AE38-64A9-4C29-9027-1A7EF9B37304}" destId="{8F884AB4-2ED2-494F-B8F5-51B8A3EEA4B2}" srcOrd="3" destOrd="0" presId="urn:microsoft.com/office/officeart/2008/layout/HorizontalMultiLevelHierarchy"/>
    <dgm:cxn modelId="{0AF1B8E7-B907-4A92-BF7A-59CBEE954EE4}" type="presParOf" srcId="{8F884AB4-2ED2-494F-B8F5-51B8A3EEA4B2}" destId="{36FEB8F8-5746-471B-BFA5-3776B265A52F}" srcOrd="0" destOrd="0" presId="urn:microsoft.com/office/officeart/2008/layout/HorizontalMultiLevelHierarchy"/>
    <dgm:cxn modelId="{01BC632E-D6C1-4ADF-B551-EFEF4D3CA43E}" type="presParOf" srcId="{8F884AB4-2ED2-494F-B8F5-51B8A3EEA4B2}" destId="{EC8B544A-1268-4CA5-AA85-6FF0822AFE4E}" srcOrd="1" destOrd="0" presId="urn:microsoft.com/office/officeart/2008/layout/HorizontalMultiLevelHierarchy"/>
    <dgm:cxn modelId="{7BA621E6-BFF9-4865-A452-6097B9A22CF1}" type="presParOf" srcId="{7772AE38-64A9-4C29-9027-1A7EF9B37304}" destId="{8A861643-F405-46B1-AFED-3C32F14E3353}" srcOrd="4" destOrd="0" presId="urn:microsoft.com/office/officeart/2008/layout/HorizontalMultiLevelHierarchy"/>
    <dgm:cxn modelId="{12A83403-0462-4181-81C7-E5EE91710959}" type="presParOf" srcId="{8A861643-F405-46B1-AFED-3C32F14E3353}" destId="{B9542B3D-DABE-4FE2-A894-4D47FF9510DC}" srcOrd="0" destOrd="0" presId="urn:microsoft.com/office/officeart/2008/layout/HorizontalMultiLevelHierarchy"/>
    <dgm:cxn modelId="{B737A0B3-2621-4B5C-9752-EDDDA372DC88}" type="presParOf" srcId="{7772AE38-64A9-4C29-9027-1A7EF9B37304}" destId="{2C3CACB6-3C67-490B-92E3-4A4F2E0D0D0D}" srcOrd="5" destOrd="0" presId="urn:microsoft.com/office/officeart/2008/layout/HorizontalMultiLevelHierarchy"/>
    <dgm:cxn modelId="{CB913FAA-201C-4E80-B9E9-5DFEB24535E2}" type="presParOf" srcId="{2C3CACB6-3C67-490B-92E3-4A4F2E0D0D0D}" destId="{C8772B29-56A5-4A88-B1E6-DF8E0DAF724F}" srcOrd="0" destOrd="0" presId="urn:microsoft.com/office/officeart/2008/layout/HorizontalMultiLevelHierarchy"/>
    <dgm:cxn modelId="{F4F783DF-C508-4114-944E-5E9DC77B58AB}" type="presParOf" srcId="{2C3CACB6-3C67-490B-92E3-4A4F2E0D0D0D}" destId="{5FEF7895-69C1-43BD-9293-4C0AB71FEA44}" srcOrd="1" destOrd="0" presId="urn:microsoft.com/office/officeart/2008/layout/HorizontalMultiLevelHierarchy"/>
    <dgm:cxn modelId="{366132F9-0B1E-4D20-A793-5172400B22C0}" type="presParOf" srcId="{7772AE38-64A9-4C29-9027-1A7EF9B37304}" destId="{04D84E20-BD6E-477A-9988-8639DBBA3B01}" srcOrd="6" destOrd="0" presId="urn:microsoft.com/office/officeart/2008/layout/HorizontalMultiLevelHierarchy"/>
    <dgm:cxn modelId="{2B4CCAD7-0382-4A31-987D-08BA1DF8D149}" type="presParOf" srcId="{04D84E20-BD6E-477A-9988-8639DBBA3B01}" destId="{2F2C1143-A368-49BF-B049-6308AE595228}" srcOrd="0" destOrd="0" presId="urn:microsoft.com/office/officeart/2008/layout/HorizontalMultiLevelHierarchy"/>
    <dgm:cxn modelId="{39EB50DC-07D2-44AE-A493-FCE1AFD9AE9C}" type="presParOf" srcId="{7772AE38-64A9-4C29-9027-1A7EF9B37304}" destId="{614021DC-528E-46E1-B056-0272CC298F0C}" srcOrd="7" destOrd="0" presId="urn:microsoft.com/office/officeart/2008/layout/HorizontalMultiLevelHierarchy"/>
    <dgm:cxn modelId="{0A6B6621-04C8-4104-B2AB-177726C8BF6D}" type="presParOf" srcId="{614021DC-528E-46E1-B056-0272CC298F0C}" destId="{E3D0C2E6-93AC-4ADD-8C2A-3377FF568E88}" srcOrd="0" destOrd="0" presId="urn:microsoft.com/office/officeart/2008/layout/HorizontalMultiLevelHierarchy"/>
    <dgm:cxn modelId="{445CD415-E7E8-4DB8-97E5-8323EF5CF755}" type="presParOf" srcId="{614021DC-528E-46E1-B056-0272CC298F0C}" destId="{BB58BCBB-B294-4D1C-A7A6-640FC330EB7F}" srcOrd="1" destOrd="0" presId="urn:microsoft.com/office/officeart/2008/layout/HorizontalMultiLevelHierarchy"/>
    <dgm:cxn modelId="{C216A678-E11E-44CD-83DE-EE68AC23F433}" type="presParOf" srcId="{7772AE38-64A9-4C29-9027-1A7EF9B37304}" destId="{543D80BE-6E96-4904-9FD1-FCD73F391FA3}" srcOrd="8" destOrd="0" presId="urn:microsoft.com/office/officeart/2008/layout/HorizontalMultiLevelHierarchy"/>
    <dgm:cxn modelId="{6EE61524-177B-4CE9-8CCF-F7C7202B7071}" type="presParOf" srcId="{543D80BE-6E96-4904-9FD1-FCD73F391FA3}" destId="{F7A6A33C-22C8-4068-8E9A-17FD49D987FF}" srcOrd="0" destOrd="0" presId="urn:microsoft.com/office/officeart/2008/layout/HorizontalMultiLevelHierarchy"/>
    <dgm:cxn modelId="{3F08F698-0A35-4266-9255-65299AAE25A6}" type="presParOf" srcId="{7772AE38-64A9-4C29-9027-1A7EF9B37304}" destId="{68229CBC-BEB6-48B1-828F-B83D3958D827}" srcOrd="9" destOrd="0" presId="urn:microsoft.com/office/officeart/2008/layout/HorizontalMultiLevelHierarchy"/>
    <dgm:cxn modelId="{5332F46E-8B1B-4984-976A-FCA17495179C}" type="presParOf" srcId="{68229CBC-BEB6-48B1-828F-B83D3958D827}" destId="{F8EF4EBB-07A5-4FFF-9439-6C606755C39D}" srcOrd="0" destOrd="0" presId="urn:microsoft.com/office/officeart/2008/layout/HorizontalMultiLevelHierarchy"/>
    <dgm:cxn modelId="{DD5AC7D8-D71C-4EC6-A4E3-DBA6DF3CDB3F}" type="presParOf" srcId="{68229CBC-BEB6-48B1-828F-B83D3958D827}" destId="{0D0E40DD-2651-49EA-B7CC-EA4CC6C7F995}" srcOrd="1" destOrd="0" presId="urn:microsoft.com/office/officeart/2008/layout/HorizontalMultiLevelHierarchy"/>
    <dgm:cxn modelId="{AD634C50-4271-43E8-8D30-6B2092CBCFA8}" type="presParOf" srcId="{7772AE38-64A9-4C29-9027-1A7EF9B37304}" destId="{B0D13962-6830-4E7B-934C-45E2044CB51E}" srcOrd="10" destOrd="0" presId="urn:microsoft.com/office/officeart/2008/layout/HorizontalMultiLevelHierarchy"/>
    <dgm:cxn modelId="{4EB49EBC-0C51-4987-BB4B-96F0679F3B6F}" type="presParOf" srcId="{B0D13962-6830-4E7B-934C-45E2044CB51E}" destId="{CA4C19B8-3B2A-41F2-8457-D3ECFC3EFCD5}" srcOrd="0" destOrd="0" presId="urn:microsoft.com/office/officeart/2008/layout/HorizontalMultiLevelHierarchy"/>
    <dgm:cxn modelId="{4181C6F6-3E43-4F55-9A26-A1E4C237C8B1}" type="presParOf" srcId="{7772AE38-64A9-4C29-9027-1A7EF9B37304}" destId="{24792DC6-171C-4EBF-8739-40EA29698050}" srcOrd="11" destOrd="0" presId="urn:microsoft.com/office/officeart/2008/layout/HorizontalMultiLevelHierarchy"/>
    <dgm:cxn modelId="{33C5D448-F5FD-47F9-822A-040F88E87036}" type="presParOf" srcId="{24792DC6-171C-4EBF-8739-40EA29698050}" destId="{892A9AFC-E759-4BD9-909A-DCB84BCA0B53}" srcOrd="0" destOrd="0" presId="urn:microsoft.com/office/officeart/2008/layout/HorizontalMultiLevelHierarchy"/>
    <dgm:cxn modelId="{9206AB26-7EB6-46BA-8009-449FC6A7C5C3}" type="presParOf" srcId="{24792DC6-171C-4EBF-8739-40EA29698050}" destId="{D1DE841E-7C83-4D46-8406-C495BE02E425}" srcOrd="1" destOrd="0" presId="urn:microsoft.com/office/officeart/2008/layout/HorizontalMultiLevelHierarchy"/>
    <dgm:cxn modelId="{5C0A8D73-72E5-4E60-871D-597E1126473E}" type="presParOf" srcId="{7772AE38-64A9-4C29-9027-1A7EF9B37304}" destId="{C4EAAFD1-190D-47F0-A1F4-4C4A48440833}" srcOrd="12" destOrd="0" presId="urn:microsoft.com/office/officeart/2008/layout/HorizontalMultiLevelHierarchy"/>
    <dgm:cxn modelId="{637A52ED-6197-46D5-8549-9D9851378D01}" type="presParOf" srcId="{C4EAAFD1-190D-47F0-A1F4-4C4A48440833}" destId="{CBE6BB3A-27B3-441F-869F-0DA7675FA1B3}" srcOrd="0" destOrd="0" presId="urn:microsoft.com/office/officeart/2008/layout/HorizontalMultiLevelHierarchy"/>
    <dgm:cxn modelId="{BFEC8EF0-7E3D-4D44-90EA-0AC8E02DC860}" type="presParOf" srcId="{7772AE38-64A9-4C29-9027-1A7EF9B37304}" destId="{1972D747-6FC8-4292-9814-6879A9F035DE}" srcOrd="13" destOrd="0" presId="urn:microsoft.com/office/officeart/2008/layout/HorizontalMultiLevelHierarchy"/>
    <dgm:cxn modelId="{806E5616-2F61-4638-8A70-B6EA1E4A1C00}" type="presParOf" srcId="{1972D747-6FC8-4292-9814-6879A9F035DE}" destId="{6E068122-A5CB-4FD0-A524-736BED4E0DE3}" srcOrd="0" destOrd="0" presId="urn:microsoft.com/office/officeart/2008/layout/HorizontalMultiLevelHierarchy"/>
    <dgm:cxn modelId="{45CAA28F-829B-4AB4-AF20-F86D690DD333}" type="presParOf" srcId="{1972D747-6FC8-4292-9814-6879A9F035DE}" destId="{5C53A659-C198-4909-B089-446A73B1C9B1}" srcOrd="1" destOrd="0" presId="urn:microsoft.com/office/officeart/2008/layout/HorizontalMultiLevelHierarchy"/>
    <dgm:cxn modelId="{181EBF33-0C37-40A9-A933-ADAD5DA418E9}" type="presParOf" srcId="{7772AE38-64A9-4C29-9027-1A7EF9B37304}" destId="{FC29F274-45F2-4EE6-BABF-9BA870402712}" srcOrd="14" destOrd="0" presId="urn:microsoft.com/office/officeart/2008/layout/HorizontalMultiLevelHierarchy"/>
    <dgm:cxn modelId="{7B24439D-660C-4964-8AA8-14111CEED1B6}" type="presParOf" srcId="{FC29F274-45F2-4EE6-BABF-9BA870402712}" destId="{BC3C34BE-F89A-4BD4-B2E6-4F05E918443B}" srcOrd="0" destOrd="0" presId="urn:microsoft.com/office/officeart/2008/layout/HorizontalMultiLevelHierarchy"/>
    <dgm:cxn modelId="{D17BFE93-D26E-4228-AB43-D89A91EBFDBB}" type="presParOf" srcId="{7772AE38-64A9-4C29-9027-1A7EF9B37304}" destId="{C9930277-A152-4B24-96D6-4AEEDADFB789}" srcOrd="15" destOrd="0" presId="urn:microsoft.com/office/officeart/2008/layout/HorizontalMultiLevelHierarchy"/>
    <dgm:cxn modelId="{B67E5038-5522-4281-9300-1D32BED83088}" type="presParOf" srcId="{C9930277-A152-4B24-96D6-4AEEDADFB789}" destId="{6BBDF9A1-77EB-4E74-8A10-5000457CFDE9}" srcOrd="0" destOrd="0" presId="urn:microsoft.com/office/officeart/2008/layout/HorizontalMultiLevelHierarchy"/>
    <dgm:cxn modelId="{C4E597AF-B3FE-41EF-A8A8-55A57280F0A5}" type="presParOf" srcId="{C9930277-A152-4B24-96D6-4AEEDADFB789}" destId="{7CD9F7A9-522E-4477-86EE-AC23EB7021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A5803-D7B8-4D63-8138-001DCE6F645B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80F992-02CA-472C-B6F8-E465516C39B7}">
      <dgm:prSet phldrT="[テキスト]" custT="1"/>
      <dgm:spPr/>
      <dgm:t>
        <a:bodyPr lIns="0" tIns="0" rIns="0" bIns="0"/>
        <a:lstStyle/>
        <a:p>
          <a:endParaRPr kumimoji="1" lang="en-US" altLang="ja-JP" sz="2000" b="1" dirty="0">
            <a:latin typeface="+mj-ea"/>
            <a:ea typeface="+mj-ea"/>
          </a:endParaRPr>
        </a:p>
        <a:p>
          <a:endParaRPr kumimoji="1" lang="en-US" altLang="ja-JP" sz="2000" b="1" dirty="0">
            <a:latin typeface="+mj-ea"/>
            <a:ea typeface="+mj-ea"/>
          </a:endParaRPr>
        </a:p>
        <a:p>
          <a:r>
            <a: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政治活動</a:t>
          </a:r>
          <a:endParaRPr kumimoji="1" lang="en-US" altLang="ja-JP" sz="2800" b="1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endParaRPr kumimoji="1" lang="en-US" altLang="ja-JP" sz="2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B6D2548-E40D-405A-B79D-0B425B8EAF7E}" type="parTrans" cxnId="{C4642B5B-BFA1-4C15-AFF2-B627975239A1}">
      <dgm:prSet/>
      <dgm:spPr/>
      <dgm:t>
        <a:bodyPr/>
        <a:lstStyle/>
        <a:p>
          <a:endParaRPr kumimoji="1" lang="ja-JP" altLang="en-US"/>
        </a:p>
      </dgm:t>
    </dgm:pt>
    <dgm:pt modelId="{D8DA9BF8-031A-42F2-B24E-FDBEB7846D07}" type="sibTrans" cxnId="{C4642B5B-BFA1-4C15-AFF2-B627975239A1}">
      <dgm:prSet/>
      <dgm:spPr/>
      <dgm:t>
        <a:bodyPr/>
        <a:lstStyle/>
        <a:p>
          <a:endParaRPr kumimoji="1" lang="ja-JP" altLang="en-US"/>
        </a:p>
      </dgm:t>
    </dgm:pt>
    <dgm:pt modelId="{1268EB3A-B80A-4B2F-AAA6-708E7D05E835}">
      <dgm:prSet phldrT="[テキスト]" custT="1"/>
      <dgm:spPr/>
      <dgm:t>
        <a:bodyPr lIns="0" tIns="648000" rIns="0" anchor="ctr" anchorCtr="0"/>
        <a:lstStyle/>
        <a:p>
          <a:r>
            <a:rPr kumimoji="1"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選挙運動</a:t>
          </a:r>
          <a:endParaRPr kumimoji="1" lang="en-US" altLang="ja-JP" sz="2800" b="1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r>
            <a: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	</a:t>
          </a:r>
          <a:endParaRPr kumimoji="1" lang="ja-JP" altLang="en-US" sz="2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2ACFFCF-9179-4B3F-BDC4-040597EF9DCA}" type="sibTrans" cxnId="{4EBED787-079E-4203-8494-E628D62839B2}">
      <dgm:prSet/>
      <dgm:spPr/>
      <dgm:t>
        <a:bodyPr/>
        <a:lstStyle/>
        <a:p>
          <a:endParaRPr kumimoji="1" lang="ja-JP" altLang="en-US"/>
        </a:p>
      </dgm:t>
    </dgm:pt>
    <dgm:pt modelId="{795C086A-EFEB-4401-8651-9ECB6AE21F4F}" type="parTrans" cxnId="{4EBED787-079E-4203-8494-E628D62839B2}">
      <dgm:prSet/>
      <dgm:spPr/>
      <dgm:t>
        <a:bodyPr/>
        <a:lstStyle/>
        <a:p>
          <a:endParaRPr kumimoji="1" lang="ja-JP" altLang="en-US"/>
        </a:p>
      </dgm:t>
    </dgm:pt>
    <dgm:pt modelId="{0CBE0C03-3727-4686-B0BA-0B2325AF619E}" type="pres">
      <dgm:prSet presAssocID="{525A5803-D7B8-4D63-8138-001DCE6F645B}" presName="Name0" presStyleCnt="0">
        <dgm:presLayoutVars>
          <dgm:chMax val="7"/>
          <dgm:resizeHandles val="exact"/>
        </dgm:presLayoutVars>
      </dgm:prSet>
      <dgm:spPr/>
    </dgm:pt>
    <dgm:pt modelId="{C46DACCC-3F43-4760-B66D-B6461E243A38}" type="pres">
      <dgm:prSet presAssocID="{525A5803-D7B8-4D63-8138-001DCE6F645B}" presName="comp1" presStyleCnt="0"/>
      <dgm:spPr/>
    </dgm:pt>
    <dgm:pt modelId="{E1818F86-4CAB-484C-A555-78ED6D4856A7}" type="pres">
      <dgm:prSet presAssocID="{525A5803-D7B8-4D63-8138-001DCE6F645B}" presName="circle1" presStyleLbl="node1" presStyleIdx="0" presStyleCnt="2" custScaleX="107207" custLinFactNeighborX="527" custLinFactNeighborY="772"/>
      <dgm:spPr/>
    </dgm:pt>
    <dgm:pt modelId="{64D08B0D-48BF-445B-9F37-33459DDF3B69}" type="pres">
      <dgm:prSet presAssocID="{525A5803-D7B8-4D63-8138-001DCE6F645B}" presName="c1text" presStyleLbl="node1" presStyleIdx="0" presStyleCnt="2">
        <dgm:presLayoutVars>
          <dgm:bulletEnabled val="1"/>
        </dgm:presLayoutVars>
      </dgm:prSet>
      <dgm:spPr/>
    </dgm:pt>
    <dgm:pt modelId="{45302AF3-3E5A-49B0-BEA1-A3E925A9A2C8}" type="pres">
      <dgm:prSet presAssocID="{525A5803-D7B8-4D63-8138-001DCE6F645B}" presName="comp2" presStyleCnt="0"/>
      <dgm:spPr/>
    </dgm:pt>
    <dgm:pt modelId="{C5827E86-21DD-4D6B-8979-EFC1FEB0C9D2}" type="pres">
      <dgm:prSet presAssocID="{525A5803-D7B8-4D63-8138-001DCE6F645B}" presName="circle2" presStyleLbl="node1" presStyleIdx="1" presStyleCnt="2" custScaleX="102700" custScaleY="53233" custLinFactNeighborX="2375" custLinFactNeighborY="22005"/>
      <dgm:spPr/>
    </dgm:pt>
    <dgm:pt modelId="{E262E232-E719-4ED8-B6DA-BB25BE18E983}" type="pres">
      <dgm:prSet presAssocID="{525A5803-D7B8-4D63-8138-001DCE6F645B}" presName="c2text" presStyleLbl="node1" presStyleIdx="1" presStyleCnt="2">
        <dgm:presLayoutVars>
          <dgm:bulletEnabled val="1"/>
        </dgm:presLayoutVars>
      </dgm:prSet>
      <dgm:spPr/>
    </dgm:pt>
  </dgm:ptLst>
  <dgm:cxnLst>
    <dgm:cxn modelId="{C4642B5B-BFA1-4C15-AFF2-B627975239A1}" srcId="{525A5803-D7B8-4D63-8138-001DCE6F645B}" destId="{F880F992-02CA-472C-B6F8-E465516C39B7}" srcOrd="0" destOrd="0" parTransId="{0B6D2548-E40D-405A-B79D-0B425B8EAF7E}" sibTransId="{D8DA9BF8-031A-42F2-B24E-FDBEB7846D07}"/>
    <dgm:cxn modelId="{225F2064-008A-4974-88F2-7CDA19F29B87}" type="presOf" srcId="{F880F992-02CA-472C-B6F8-E465516C39B7}" destId="{64D08B0D-48BF-445B-9F37-33459DDF3B69}" srcOrd="1" destOrd="0" presId="urn:microsoft.com/office/officeart/2005/8/layout/venn2"/>
    <dgm:cxn modelId="{6C677049-4744-4BFC-9E5D-56A2EB265A5D}" type="presOf" srcId="{1268EB3A-B80A-4B2F-AAA6-708E7D05E835}" destId="{C5827E86-21DD-4D6B-8979-EFC1FEB0C9D2}" srcOrd="0" destOrd="0" presId="urn:microsoft.com/office/officeart/2005/8/layout/venn2"/>
    <dgm:cxn modelId="{002FF86B-5631-43EE-ADA5-C0863FFD4E91}" type="presOf" srcId="{F880F992-02CA-472C-B6F8-E465516C39B7}" destId="{E1818F86-4CAB-484C-A555-78ED6D4856A7}" srcOrd="0" destOrd="0" presId="urn:microsoft.com/office/officeart/2005/8/layout/venn2"/>
    <dgm:cxn modelId="{4EBED787-079E-4203-8494-E628D62839B2}" srcId="{525A5803-D7B8-4D63-8138-001DCE6F645B}" destId="{1268EB3A-B80A-4B2F-AAA6-708E7D05E835}" srcOrd="1" destOrd="0" parTransId="{795C086A-EFEB-4401-8651-9ECB6AE21F4F}" sibTransId="{62ACFFCF-9179-4B3F-BDC4-040597EF9DCA}"/>
    <dgm:cxn modelId="{2D9240AC-BFA6-4331-A8CD-3F962692D429}" type="presOf" srcId="{1268EB3A-B80A-4B2F-AAA6-708E7D05E835}" destId="{E262E232-E719-4ED8-B6DA-BB25BE18E983}" srcOrd="1" destOrd="0" presId="urn:microsoft.com/office/officeart/2005/8/layout/venn2"/>
    <dgm:cxn modelId="{C1569ABD-C6D1-400F-B33B-4533A9AF0EDD}" type="presOf" srcId="{525A5803-D7B8-4D63-8138-001DCE6F645B}" destId="{0CBE0C03-3727-4686-B0BA-0B2325AF619E}" srcOrd="0" destOrd="0" presId="urn:microsoft.com/office/officeart/2005/8/layout/venn2"/>
    <dgm:cxn modelId="{195CB690-69AB-4FD9-B4F8-FFF916583B36}" type="presParOf" srcId="{0CBE0C03-3727-4686-B0BA-0B2325AF619E}" destId="{C46DACCC-3F43-4760-B66D-B6461E243A38}" srcOrd="0" destOrd="0" presId="urn:microsoft.com/office/officeart/2005/8/layout/venn2"/>
    <dgm:cxn modelId="{49A77240-EB4D-4833-AB6B-0E49A89890E2}" type="presParOf" srcId="{C46DACCC-3F43-4760-B66D-B6461E243A38}" destId="{E1818F86-4CAB-484C-A555-78ED6D4856A7}" srcOrd="0" destOrd="0" presId="urn:microsoft.com/office/officeart/2005/8/layout/venn2"/>
    <dgm:cxn modelId="{7C5BC196-49E3-4CBD-AAF2-1E5C510925E5}" type="presParOf" srcId="{C46DACCC-3F43-4760-B66D-B6461E243A38}" destId="{64D08B0D-48BF-445B-9F37-33459DDF3B69}" srcOrd="1" destOrd="0" presId="urn:microsoft.com/office/officeart/2005/8/layout/venn2"/>
    <dgm:cxn modelId="{402EF818-C20D-4513-830B-A216CD6A22D4}" type="presParOf" srcId="{0CBE0C03-3727-4686-B0BA-0B2325AF619E}" destId="{45302AF3-3E5A-49B0-BEA1-A3E925A9A2C8}" srcOrd="1" destOrd="0" presId="urn:microsoft.com/office/officeart/2005/8/layout/venn2"/>
    <dgm:cxn modelId="{9559B02E-5CC3-41A4-8F77-31626F013B1B}" type="presParOf" srcId="{45302AF3-3E5A-49B0-BEA1-A3E925A9A2C8}" destId="{C5827E86-21DD-4D6B-8979-EFC1FEB0C9D2}" srcOrd="0" destOrd="0" presId="urn:microsoft.com/office/officeart/2005/8/layout/venn2"/>
    <dgm:cxn modelId="{E9462A59-5CB5-4D37-A83B-E64DFA4534D5}" type="presParOf" srcId="{45302AF3-3E5A-49B0-BEA1-A3E925A9A2C8}" destId="{E262E232-E719-4ED8-B6DA-BB25BE18E98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2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2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2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</dgm:pt>
    <dgm:pt modelId="{887D91D5-F4C2-4A59-9F0F-9C271E43D6DD}" type="pres">
      <dgm:prSet presAssocID="{F62AC78F-FD2B-43FA-BD64-84E6CF676C0D}" presName="linNode" presStyleCnt="0"/>
      <dgm:spPr/>
    </dgm:pt>
    <dgm:pt modelId="{D645CD3E-7625-49C6-8B9E-5FB62FB9F05E}" type="pres">
      <dgm:prSet presAssocID="{F62AC78F-FD2B-43FA-BD64-84E6CF676C0D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C27894ED-41FD-469D-BAEC-8EB195D2ED88}" type="pres">
      <dgm:prSet presAssocID="{45B56A6B-1307-46E4-BF54-C34ED579F67C}" presName="sp" presStyleCnt="0"/>
      <dgm:spPr/>
    </dgm:pt>
    <dgm:pt modelId="{7BE67A65-3291-4E92-A7F2-0BED1503198B}" type="pres">
      <dgm:prSet presAssocID="{FB00052A-8F1E-478D-8439-3CD2B16B7566}" presName="linNode" presStyleCnt="0"/>
      <dgm:spPr/>
    </dgm:pt>
    <dgm:pt modelId="{BD64564C-A30D-4F7B-BC8C-3C65CC5CE5F8}" type="pres">
      <dgm:prSet presAssocID="{FB00052A-8F1E-478D-8439-3CD2B16B7566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AEAE075A-3D51-41D0-9504-3C47D92CA1DB}" type="pres">
      <dgm:prSet presAssocID="{601361FF-5CD1-4FAB-A895-1A3AABD52855}" presName="sp" presStyleCnt="0"/>
      <dgm:spPr/>
    </dgm:pt>
    <dgm:pt modelId="{C91D9CA8-46D8-49DA-A4F4-F90B1933392E}" type="pres">
      <dgm:prSet presAssocID="{399CAB32-E54F-40F6-8FD5-09CA5365F1A4}" presName="linNode" presStyleCnt="0"/>
      <dgm:spPr/>
    </dgm:pt>
    <dgm:pt modelId="{3C079D7F-15C6-477E-8F49-48435DB0EC11}" type="pres">
      <dgm:prSet presAssocID="{399CAB32-E54F-40F6-8FD5-09CA5365F1A4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B8E46A0C-A01E-4192-909B-CCB8424A2BC9}" type="presOf" srcId="{F62AC78F-FD2B-43FA-BD64-84E6CF676C0D}" destId="{D645CD3E-7625-49C6-8B9E-5FB62FB9F05E}" srcOrd="0" destOrd="0" presId="urn:microsoft.com/office/officeart/2005/8/layout/vList5"/>
    <dgm:cxn modelId="{8136EE10-BAB7-4B76-8B53-AA6F14BC9A7F}" type="presOf" srcId="{399CAB32-E54F-40F6-8FD5-09CA5365F1A4}" destId="{3C079D7F-15C6-477E-8F49-48435DB0EC11}" srcOrd="0" destOrd="0" presId="urn:microsoft.com/office/officeart/2005/8/layout/vList5"/>
    <dgm:cxn modelId="{9CDFCA16-ABF3-420D-9C9C-941CE1D98689}" srcId="{29198D05-D267-47AF-B1D4-83227D722F23}" destId="{399CAB32-E54F-40F6-8FD5-09CA5365F1A4}" srcOrd="2" destOrd="0" parTransId="{51D2B467-525C-4325-A018-9286F5618F77}" sibTransId="{2B02C1F1-4E3C-4ADD-89BA-0BE9C9CA1985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41B7F287-6B69-4AD1-9F76-CB5225292630}" type="presOf" srcId="{FB00052A-8F1E-478D-8439-3CD2B16B7566}" destId="{BD64564C-A30D-4F7B-BC8C-3C65CC5CE5F8}" srcOrd="0" destOrd="0" presId="urn:microsoft.com/office/officeart/2005/8/layout/vList5"/>
    <dgm:cxn modelId="{C005F2C2-B4FE-4DAC-8497-1B3E51AB9C7A}" type="presOf" srcId="{29198D05-D267-47AF-B1D4-83227D722F23}" destId="{A31F6E76-4AEE-4BA3-A6B0-FF4E936C1532}" srcOrd="0" destOrd="0" presId="urn:microsoft.com/office/officeart/2005/8/layout/vList5"/>
    <dgm:cxn modelId="{F4204653-2939-4E54-99E6-D247B76A9D3E}" type="presParOf" srcId="{A31F6E76-4AEE-4BA3-A6B0-FF4E936C1532}" destId="{887D91D5-F4C2-4A59-9F0F-9C271E43D6DD}" srcOrd="0" destOrd="0" presId="urn:microsoft.com/office/officeart/2005/8/layout/vList5"/>
    <dgm:cxn modelId="{F6109AE7-E401-485D-86AE-DD7EB59A817F}" type="presParOf" srcId="{887D91D5-F4C2-4A59-9F0F-9C271E43D6DD}" destId="{D645CD3E-7625-49C6-8B9E-5FB62FB9F05E}" srcOrd="0" destOrd="0" presId="urn:microsoft.com/office/officeart/2005/8/layout/vList5"/>
    <dgm:cxn modelId="{CD6B709C-432B-4A5F-B6FF-C751C28F8598}" type="presParOf" srcId="{A31F6E76-4AEE-4BA3-A6B0-FF4E936C1532}" destId="{C27894ED-41FD-469D-BAEC-8EB195D2ED88}" srcOrd="1" destOrd="0" presId="urn:microsoft.com/office/officeart/2005/8/layout/vList5"/>
    <dgm:cxn modelId="{58002F55-1BC2-4935-9031-C6DFBD4E8F3A}" type="presParOf" srcId="{A31F6E76-4AEE-4BA3-A6B0-FF4E936C1532}" destId="{7BE67A65-3291-4E92-A7F2-0BED1503198B}" srcOrd="2" destOrd="0" presId="urn:microsoft.com/office/officeart/2005/8/layout/vList5"/>
    <dgm:cxn modelId="{A46576CE-F4BE-4C4C-8767-3E8DBCE57965}" type="presParOf" srcId="{7BE67A65-3291-4E92-A7F2-0BED1503198B}" destId="{BD64564C-A30D-4F7B-BC8C-3C65CC5CE5F8}" srcOrd="0" destOrd="0" presId="urn:microsoft.com/office/officeart/2005/8/layout/vList5"/>
    <dgm:cxn modelId="{B56DEBFE-22C8-445D-9A40-E02838F4A131}" type="presParOf" srcId="{A31F6E76-4AEE-4BA3-A6B0-FF4E936C1532}" destId="{AEAE075A-3D51-41D0-9504-3C47D92CA1DB}" srcOrd="3" destOrd="0" presId="urn:microsoft.com/office/officeart/2005/8/layout/vList5"/>
    <dgm:cxn modelId="{7628D512-314F-42C6-96C5-6AC49A260A37}" type="presParOf" srcId="{A31F6E76-4AEE-4BA3-A6B0-FF4E936C1532}" destId="{C91D9CA8-46D8-49DA-A4F4-F90B1933392E}" srcOrd="4" destOrd="0" presId="urn:microsoft.com/office/officeart/2005/8/layout/vList5"/>
    <dgm:cxn modelId="{4F704116-19EA-4E59-9D63-50A5FD3E087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17105B9-59D4-4685-98B7-CD24D4606E90}" type="presOf" srcId="{29198D05-D267-47AF-B1D4-83227D722F23}" destId="{A31F6E76-4AEE-4BA3-A6B0-FF4E936C15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8F86-4CAB-484C-A555-78ED6D4856A7}">
      <dsp:nvSpPr>
        <dsp:cNvPr id="0" name=""/>
        <dsp:cNvSpPr/>
      </dsp:nvSpPr>
      <dsp:spPr>
        <a:xfrm>
          <a:off x="-168662" y="216153"/>
          <a:ext cx="5017845" cy="4680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b="1" kern="1200" dirty="0"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b="1" kern="1200" dirty="0"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政治活動</a:t>
          </a:r>
          <a:endParaRPr kumimoji="1" lang="en-US" altLang="ja-JP" sz="2800" b="1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endParaRPr kumimoji="1" lang="en-US" altLang="ja-JP" sz="28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023075" y="567192"/>
        <a:ext cx="2634368" cy="795688"/>
      </dsp:txXfrm>
    </dsp:sp>
    <dsp:sp modelId="{C5827E86-21DD-4D6B-8979-EFC1FEB0C9D2}">
      <dsp:nvSpPr>
        <dsp:cNvPr id="0" name=""/>
        <dsp:cNvSpPr/>
      </dsp:nvSpPr>
      <dsp:spPr>
        <a:xfrm>
          <a:off x="621046" y="2943463"/>
          <a:ext cx="3605170" cy="1868685"/>
        </a:xfrm>
        <a:prstGeom prst="ellipse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43000"/>
                <a:satMod val="16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83000"/>
                <a:satMod val="1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8000" rIns="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選挙運動</a:t>
          </a:r>
          <a:endParaRPr kumimoji="1" lang="en-US" altLang="ja-JP" sz="2800" b="1" kern="1200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r>
            <a:rPr kumimoji="1" lang="en-US" altLang="ja-JP" sz="2800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	</a:t>
          </a:r>
          <a:endParaRPr kumimoji="1" lang="ja-JP" altLang="en-US" sz="2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49011" y="3410634"/>
        <a:ext cx="2549240" cy="934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4187E-A4E9-45B1-9CE1-098C277EE483}">
      <dsp:nvSpPr>
        <dsp:cNvPr id="0" name=""/>
        <dsp:cNvSpPr/>
      </dsp:nvSpPr>
      <dsp:spPr>
        <a:xfrm>
          <a:off x="5081" y="1166361"/>
          <a:ext cx="1411692" cy="14116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選挙の特定</a:t>
          </a:r>
        </a:p>
      </dsp:txBody>
      <dsp:txXfrm>
        <a:off x="211819" y="1373099"/>
        <a:ext cx="998216" cy="998216"/>
      </dsp:txXfrm>
    </dsp:sp>
    <dsp:sp modelId="{B63F4D6D-8194-42E9-B067-91119738FC06}">
      <dsp:nvSpPr>
        <dsp:cNvPr id="0" name=""/>
        <dsp:cNvSpPr/>
      </dsp:nvSpPr>
      <dsp:spPr>
        <a:xfrm>
          <a:off x="1531403" y="1462817"/>
          <a:ext cx="818781" cy="818781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1639932" y="1775919"/>
        <a:ext cx="601723" cy="192577"/>
      </dsp:txXfrm>
    </dsp:sp>
    <dsp:sp modelId="{57990384-0D64-4256-9E00-D2C781E80025}">
      <dsp:nvSpPr>
        <dsp:cNvPr id="0" name=""/>
        <dsp:cNvSpPr/>
      </dsp:nvSpPr>
      <dsp:spPr>
        <a:xfrm>
          <a:off x="2464814" y="1166361"/>
          <a:ext cx="1411692" cy="1411692"/>
        </a:xfrm>
        <a:prstGeom prst="ellipse">
          <a:avLst/>
        </a:prstGeom>
        <a:gradFill rotWithShape="0">
          <a:gsLst>
            <a:gs pos="0">
              <a:schemeClr val="accent4">
                <a:hueOff val="47222"/>
                <a:satOff val="-7886"/>
                <a:lumOff val="-2680"/>
                <a:alphaOff val="0"/>
                <a:tint val="43000"/>
                <a:satMod val="165000"/>
              </a:schemeClr>
            </a:gs>
            <a:gs pos="55000">
              <a:schemeClr val="accent4">
                <a:hueOff val="47222"/>
                <a:satOff val="-7886"/>
                <a:lumOff val="-2680"/>
                <a:alphaOff val="0"/>
                <a:tint val="83000"/>
                <a:satMod val="155000"/>
              </a:schemeClr>
            </a:gs>
            <a:gs pos="100000">
              <a:schemeClr val="accent4">
                <a:hueOff val="47222"/>
                <a:satOff val="-7886"/>
                <a:lumOff val="-268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候補者の特定</a:t>
          </a:r>
        </a:p>
      </dsp:txBody>
      <dsp:txXfrm>
        <a:off x="2671552" y="1373099"/>
        <a:ext cx="998216" cy="998216"/>
      </dsp:txXfrm>
    </dsp:sp>
    <dsp:sp modelId="{AA24C504-67BA-4EF4-97B1-AEA8B6015D9B}">
      <dsp:nvSpPr>
        <dsp:cNvPr id="0" name=""/>
        <dsp:cNvSpPr/>
      </dsp:nvSpPr>
      <dsp:spPr>
        <a:xfrm>
          <a:off x="3991137" y="1462817"/>
          <a:ext cx="818781" cy="818781"/>
        </a:xfrm>
        <a:prstGeom prst="mathPlus">
          <a:avLst/>
        </a:prstGeom>
        <a:gradFill rotWithShape="0">
          <a:gsLst>
            <a:gs pos="0">
              <a:schemeClr val="accent4">
                <a:hueOff val="70833"/>
                <a:satOff val="-11829"/>
                <a:lumOff val="-4020"/>
                <a:alphaOff val="0"/>
                <a:tint val="43000"/>
                <a:satMod val="165000"/>
              </a:schemeClr>
            </a:gs>
            <a:gs pos="55000">
              <a:schemeClr val="accent4">
                <a:hueOff val="70833"/>
                <a:satOff val="-11829"/>
                <a:lumOff val="-4020"/>
                <a:alphaOff val="0"/>
                <a:tint val="83000"/>
                <a:satMod val="155000"/>
              </a:schemeClr>
            </a:gs>
            <a:gs pos="100000">
              <a:schemeClr val="accent4">
                <a:hueOff val="70833"/>
                <a:satOff val="-11829"/>
                <a:lumOff val="-402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4099666" y="1775919"/>
        <a:ext cx="601723" cy="192577"/>
      </dsp:txXfrm>
    </dsp:sp>
    <dsp:sp modelId="{6DBA9DF3-853F-4D15-923D-96DC69055E62}">
      <dsp:nvSpPr>
        <dsp:cNvPr id="0" name=""/>
        <dsp:cNvSpPr/>
      </dsp:nvSpPr>
      <dsp:spPr>
        <a:xfrm>
          <a:off x="4924548" y="1166361"/>
          <a:ext cx="1411692" cy="1411692"/>
        </a:xfrm>
        <a:prstGeom prst="ellipse">
          <a:avLst/>
        </a:prstGeom>
        <a:gradFill rotWithShape="0">
          <a:gsLst>
            <a:gs pos="0">
              <a:schemeClr val="accent4">
                <a:hueOff val="94444"/>
                <a:satOff val="-15773"/>
                <a:lumOff val="-5359"/>
                <a:alphaOff val="0"/>
                <a:tint val="43000"/>
                <a:satMod val="165000"/>
              </a:schemeClr>
            </a:gs>
            <a:gs pos="55000">
              <a:schemeClr val="accent4">
                <a:hueOff val="94444"/>
                <a:satOff val="-15773"/>
                <a:lumOff val="-5359"/>
                <a:alphaOff val="0"/>
                <a:tint val="83000"/>
                <a:satMod val="155000"/>
              </a:schemeClr>
            </a:gs>
            <a:gs pos="100000">
              <a:schemeClr val="accent4">
                <a:hueOff val="94444"/>
                <a:satOff val="-15773"/>
                <a:lumOff val="-535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投票の依頼</a:t>
          </a:r>
        </a:p>
      </dsp:txBody>
      <dsp:txXfrm>
        <a:off x="5131286" y="1373099"/>
        <a:ext cx="998216" cy="998216"/>
      </dsp:txXfrm>
    </dsp:sp>
    <dsp:sp modelId="{EAA56BD8-63EA-4E28-BA13-24F361778A25}">
      <dsp:nvSpPr>
        <dsp:cNvPr id="0" name=""/>
        <dsp:cNvSpPr/>
      </dsp:nvSpPr>
      <dsp:spPr>
        <a:xfrm>
          <a:off x="6450870" y="1462817"/>
          <a:ext cx="818781" cy="818781"/>
        </a:xfrm>
        <a:prstGeom prst="mathEqual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43000"/>
                <a:satMod val="16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83000"/>
                <a:satMod val="1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>
        <a:off x="6559399" y="1631486"/>
        <a:ext cx="601723" cy="481443"/>
      </dsp:txXfrm>
    </dsp:sp>
    <dsp:sp modelId="{1D482C08-3657-4D51-9DCA-90E97CDE5B33}">
      <dsp:nvSpPr>
        <dsp:cNvPr id="0" name=""/>
        <dsp:cNvSpPr/>
      </dsp:nvSpPr>
      <dsp:spPr>
        <a:xfrm>
          <a:off x="7384281" y="1166361"/>
          <a:ext cx="1411692" cy="1411692"/>
        </a:xfrm>
        <a:prstGeom prst="ellipse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43000"/>
                <a:satMod val="16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83000"/>
                <a:satMod val="1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選挙運動</a:t>
          </a:r>
        </a:p>
      </dsp:txBody>
      <dsp:txXfrm>
        <a:off x="7591019" y="1373099"/>
        <a:ext cx="998216" cy="998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9F274-45F2-4EE6-BABF-9BA870402712}">
      <dsp:nvSpPr>
        <dsp:cNvPr id="0" name=""/>
        <dsp:cNvSpPr/>
      </dsp:nvSpPr>
      <dsp:spPr>
        <a:xfrm>
          <a:off x="1331718" y="2628291"/>
          <a:ext cx="352838" cy="235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419" y="0"/>
              </a:lnTo>
              <a:lnTo>
                <a:pt x="176419" y="2353152"/>
              </a:lnTo>
              <a:lnTo>
                <a:pt x="352838" y="235315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1448651" y="3745381"/>
        <a:ext cx="118972" cy="118972"/>
      </dsp:txXfrm>
    </dsp:sp>
    <dsp:sp modelId="{C4EAAFD1-190D-47F0-A1F4-4C4A48440833}">
      <dsp:nvSpPr>
        <dsp:cNvPr id="0" name=""/>
        <dsp:cNvSpPr/>
      </dsp:nvSpPr>
      <dsp:spPr>
        <a:xfrm>
          <a:off x="1331718" y="2628291"/>
          <a:ext cx="352838" cy="1680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419" y="0"/>
              </a:lnTo>
              <a:lnTo>
                <a:pt x="176419" y="1680822"/>
              </a:lnTo>
              <a:lnTo>
                <a:pt x="352838" y="168082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465201" y="3425766"/>
        <a:ext cx="85872" cy="85872"/>
      </dsp:txXfrm>
    </dsp:sp>
    <dsp:sp modelId="{B0D13962-6830-4E7B-934C-45E2044CB51E}">
      <dsp:nvSpPr>
        <dsp:cNvPr id="0" name=""/>
        <dsp:cNvSpPr/>
      </dsp:nvSpPr>
      <dsp:spPr>
        <a:xfrm>
          <a:off x="1331718" y="2628291"/>
          <a:ext cx="352838" cy="100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419" y="0"/>
              </a:lnTo>
              <a:lnTo>
                <a:pt x="176419" y="1008493"/>
              </a:lnTo>
              <a:lnTo>
                <a:pt x="352838" y="1008493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481426" y="3105827"/>
        <a:ext cx="53421" cy="53421"/>
      </dsp:txXfrm>
    </dsp:sp>
    <dsp:sp modelId="{543D80BE-6E96-4904-9FD1-FCD73F391FA3}">
      <dsp:nvSpPr>
        <dsp:cNvPr id="0" name=""/>
        <dsp:cNvSpPr/>
      </dsp:nvSpPr>
      <dsp:spPr>
        <a:xfrm>
          <a:off x="1331718" y="2628291"/>
          <a:ext cx="352838" cy="33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419" y="0"/>
              </a:lnTo>
              <a:lnTo>
                <a:pt x="176419" y="336164"/>
              </a:lnTo>
              <a:lnTo>
                <a:pt x="352838" y="336164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495954" y="2784190"/>
        <a:ext cx="24367" cy="24367"/>
      </dsp:txXfrm>
    </dsp:sp>
    <dsp:sp modelId="{04D84E20-BD6E-477A-9988-8639DBBA3B01}">
      <dsp:nvSpPr>
        <dsp:cNvPr id="0" name=""/>
        <dsp:cNvSpPr/>
      </dsp:nvSpPr>
      <dsp:spPr>
        <a:xfrm>
          <a:off x="1331718" y="2292126"/>
          <a:ext cx="352838" cy="336164"/>
        </a:xfrm>
        <a:custGeom>
          <a:avLst/>
          <a:gdLst/>
          <a:ahLst/>
          <a:cxnLst/>
          <a:rect l="0" t="0" r="0" b="0"/>
          <a:pathLst>
            <a:path>
              <a:moveTo>
                <a:pt x="0" y="336164"/>
              </a:moveTo>
              <a:lnTo>
                <a:pt x="176419" y="336164"/>
              </a:lnTo>
              <a:lnTo>
                <a:pt x="176419" y="0"/>
              </a:lnTo>
              <a:lnTo>
                <a:pt x="352838" y="0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495954" y="2448025"/>
        <a:ext cx="24367" cy="24367"/>
      </dsp:txXfrm>
    </dsp:sp>
    <dsp:sp modelId="{8A861643-F405-46B1-AFED-3C32F14E3353}">
      <dsp:nvSpPr>
        <dsp:cNvPr id="0" name=""/>
        <dsp:cNvSpPr/>
      </dsp:nvSpPr>
      <dsp:spPr>
        <a:xfrm>
          <a:off x="1331718" y="1619797"/>
          <a:ext cx="352838" cy="1008493"/>
        </a:xfrm>
        <a:custGeom>
          <a:avLst/>
          <a:gdLst/>
          <a:ahLst/>
          <a:cxnLst/>
          <a:rect l="0" t="0" r="0" b="0"/>
          <a:pathLst>
            <a:path>
              <a:moveTo>
                <a:pt x="0" y="1008493"/>
              </a:moveTo>
              <a:lnTo>
                <a:pt x="176419" y="1008493"/>
              </a:lnTo>
              <a:lnTo>
                <a:pt x="176419" y="0"/>
              </a:lnTo>
              <a:lnTo>
                <a:pt x="352838" y="0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481426" y="2097333"/>
        <a:ext cx="53421" cy="53421"/>
      </dsp:txXfrm>
    </dsp:sp>
    <dsp:sp modelId="{B5B819A1-2196-4470-99E5-C7BEF85E0103}">
      <dsp:nvSpPr>
        <dsp:cNvPr id="0" name=""/>
        <dsp:cNvSpPr/>
      </dsp:nvSpPr>
      <dsp:spPr>
        <a:xfrm>
          <a:off x="1331718" y="947468"/>
          <a:ext cx="352838" cy="1680822"/>
        </a:xfrm>
        <a:custGeom>
          <a:avLst/>
          <a:gdLst/>
          <a:ahLst/>
          <a:cxnLst/>
          <a:rect l="0" t="0" r="0" b="0"/>
          <a:pathLst>
            <a:path>
              <a:moveTo>
                <a:pt x="0" y="1680822"/>
              </a:moveTo>
              <a:lnTo>
                <a:pt x="176419" y="1680822"/>
              </a:lnTo>
              <a:lnTo>
                <a:pt x="176419" y="0"/>
              </a:lnTo>
              <a:lnTo>
                <a:pt x="352838" y="0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465201" y="1744943"/>
        <a:ext cx="85872" cy="85872"/>
      </dsp:txXfrm>
    </dsp:sp>
    <dsp:sp modelId="{3F26CE3E-07F3-467F-A007-8C4E9D1E2056}">
      <dsp:nvSpPr>
        <dsp:cNvPr id="0" name=""/>
        <dsp:cNvSpPr/>
      </dsp:nvSpPr>
      <dsp:spPr>
        <a:xfrm>
          <a:off x="1331718" y="275139"/>
          <a:ext cx="352838" cy="2353152"/>
        </a:xfrm>
        <a:custGeom>
          <a:avLst/>
          <a:gdLst/>
          <a:ahLst/>
          <a:cxnLst/>
          <a:rect l="0" t="0" r="0" b="0"/>
          <a:pathLst>
            <a:path>
              <a:moveTo>
                <a:pt x="0" y="2353152"/>
              </a:moveTo>
              <a:lnTo>
                <a:pt x="176419" y="2353152"/>
              </a:lnTo>
              <a:lnTo>
                <a:pt x="176419" y="0"/>
              </a:lnTo>
              <a:lnTo>
                <a:pt x="352838" y="0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1448651" y="1392229"/>
        <a:ext cx="118972" cy="118972"/>
      </dsp:txXfrm>
    </dsp:sp>
    <dsp:sp modelId="{511818B1-7BD0-4303-8B1B-0493475A6AE2}">
      <dsp:nvSpPr>
        <dsp:cNvPr id="0" name=""/>
        <dsp:cNvSpPr/>
      </dsp:nvSpPr>
      <dsp:spPr>
        <a:xfrm rot="16200000">
          <a:off x="-1194061" y="2137276"/>
          <a:ext cx="4069530" cy="982030"/>
        </a:xfrm>
        <a:prstGeom prst="rect">
          <a:avLst/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100" b="1" kern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禁止事項</a:t>
          </a:r>
        </a:p>
      </dsp:txBody>
      <dsp:txXfrm>
        <a:off x="-1194061" y="2137276"/>
        <a:ext cx="4069530" cy="982030"/>
      </dsp:txXfrm>
    </dsp:sp>
    <dsp:sp modelId="{44B015D9-A6C4-4CD8-A5BE-5E062A0C9383}">
      <dsp:nvSpPr>
        <dsp:cNvPr id="0" name=""/>
        <dsp:cNvSpPr/>
      </dsp:nvSpPr>
      <dsp:spPr>
        <a:xfrm>
          <a:off x="1684557" y="6207"/>
          <a:ext cx="6645780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事前運動の禁止</a:t>
          </a:r>
        </a:p>
      </dsp:txBody>
      <dsp:txXfrm>
        <a:off x="1684557" y="6207"/>
        <a:ext cx="6645780" cy="537863"/>
      </dsp:txXfrm>
    </dsp:sp>
    <dsp:sp modelId="{36FEB8F8-5746-471B-BFA5-3776B265A52F}">
      <dsp:nvSpPr>
        <dsp:cNvPr id="0" name=""/>
        <dsp:cNvSpPr/>
      </dsp:nvSpPr>
      <dsp:spPr>
        <a:xfrm>
          <a:off x="1684557" y="678536"/>
          <a:ext cx="6652555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買収罪・利害誘導罪</a:t>
          </a:r>
        </a:p>
      </dsp:txBody>
      <dsp:txXfrm>
        <a:off x="1684557" y="678536"/>
        <a:ext cx="6652555" cy="537863"/>
      </dsp:txXfrm>
    </dsp:sp>
    <dsp:sp modelId="{C8772B29-56A5-4A88-B1E6-DF8E0DAF724F}">
      <dsp:nvSpPr>
        <dsp:cNvPr id="0" name=""/>
        <dsp:cNvSpPr/>
      </dsp:nvSpPr>
      <dsp:spPr>
        <a:xfrm>
          <a:off x="1684557" y="1350866"/>
          <a:ext cx="6646944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自由妨害罪</a:t>
          </a:r>
        </a:p>
      </dsp:txBody>
      <dsp:txXfrm>
        <a:off x="1684557" y="1350866"/>
        <a:ext cx="6646944" cy="537863"/>
      </dsp:txXfrm>
    </dsp:sp>
    <dsp:sp modelId="{E3D0C2E6-93AC-4ADD-8C2A-3377FF568E88}">
      <dsp:nvSpPr>
        <dsp:cNvPr id="0" name=""/>
        <dsp:cNvSpPr/>
      </dsp:nvSpPr>
      <dsp:spPr>
        <a:xfrm>
          <a:off x="1684557" y="2023195"/>
          <a:ext cx="6618964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秘密侵害罪</a:t>
          </a:r>
        </a:p>
      </dsp:txBody>
      <dsp:txXfrm>
        <a:off x="1684557" y="2023195"/>
        <a:ext cx="6618964" cy="537863"/>
      </dsp:txXfrm>
    </dsp:sp>
    <dsp:sp modelId="{F8EF4EBB-07A5-4FFF-9439-6C606755C39D}">
      <dsp:nvSpPr>
        <dsp:cNvPr id="0" name=""/>
        <dsp:cNvSpPr/>
      </dsp:nvSpPr>
      <dsp:spPr>
        <a:xfrm>
          <a:off x="1684557" y="2695524"/>
          <a:ext cx="6618964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詐偽投票などの罪</a:t>
          </a:r>
        </a:p>
      </dsp:txBody>
      <dsp:txXfrm>
        <a:off x="1684557" y="2695524"/>
        <a:ext cx="6618964" cy="537863"/>
      </dsp:txXfrm>
    </dsp:sp>
    <dsp:sp modelId="{892A9AFC-E759-4BD9-909A-DCB84BCA0B53}">
      <dsp:nvSpPr>
        <dsp:cNvPr id="0" name=""/>
        <dsp:cNvSpPr/>
      </dsp:nvSpPr>
      <dsp:spPr>
        <a:xfrm>
          <a:off x="1684557" y="3367853"/>
          <a:ext cx="6618964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人気投票公表の禁止</a:t>
          </a:r>
        </a:p>
      </dsp:txBody>
      <dsp:txXfrm>
        <a:off x="1684557" y="3367853"/>
        <a:ext cx="6618964" cy="537863"/>
      </dsp:txXfrm>
    </dsp:sp>
    <dsp:sp modelId="{6E068122-A5CB-4FD0-A524-736BED4E0DE3}">
      <dsp:nvSpPr>
        <dsp:cNvPr id="0" name=""/>
        <dsp:cNvSpPr/>
      </dsp:nvSpPr>
      <dsp:spPr>
        <a:xfrm>
          <a:off x="1684557" y="4040182"/>
          <a:ext cx="6618964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飲食物提供の禁止</a:t>
          </a:r>
        </a:p>
      </dsp:txBody>
      <dsp:txXfrm>
        <a:off x="1684557" y="4040182"/>
        <a:ext cx="6618964" cy="537863"/>
      </dsp:txXfrm>
    </dsp:sp>
    <dsp:sp modelId="{6BBDF9A1-77EB-4E74-8A10-5000457CFDE9}">
      <dsp:nvSpPr>
        <dsp:cNvPr id="0" name=""/>
        <dsp:cNvSpPr/>
      </dsp:nvSpPr>
      <dsp:spPr>
        <a:xfrm>
          <a:off x="1684557" y="4712511"/>
          <a:ext cx="6646944" cy="537863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候補者等以外メールの禁止</a:t>
          </a:r>
        </a:p>
      </dsp:txBody>
      <dsp:txXfrm>
        <a:off x="1684557" y="4712511"/>
        <a:ext cx="6646944" cy="537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8F86-4CAB-484C-A555-78ED6D4856A7}">
      <dsp:nvSpPr>
        <dsp:cNvPr id="0" name=""/>
        <dsp:cNvSpPr/>
      </dsp:nvSpPr>
      <dsp:spPr>
        <a:xfrm>
          <a:off x="-168662" y="216153"/>
          <a:ext cx="5017845" cy="4680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b="1" kern="1200" dirty="0"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b="1" kern="1200" dirty="0"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政治活動</a:t>
          </a:r>
          <a:endParaRPr kumimoji="1" lang="en-US" altLang="ja-JP" sz="2800" b="1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endParaRPr kumimoji="1" lang="en-US" altLang="ja-JP" sz="28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023075" y="567192"/>
        <a:ext cx="2634368" cy="795688"/>
      </dsp:txXfrm>
    </dsp:sp>
    <dsp:sp modelId="{C5827E86-21DD-4D6B-8979-EFC1FEB0C9D2}">
      <dsp:nvSpPr>
        <dsp:cNvPr id="0" name=""/>
        <dsp:cNvSpPr/>
      </dsp:nvSpPr>
      <dsp:spPr>
        <a:xfrm>
          <a:off x="621046" y="2943463"/>
          <a:ext cx="3605170" cy="1868685"/>
        </a:xfrm>
        <a:prstGeom prst="ellipse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43000"/>
                <a:satMod val="16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83000"/>
                <a:satMod val="1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8000" rIns="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選挙運動</a:t>
          </a:r>
          <a:endParaRPr kumimoji="1" lang="en-US" altLang="ja-JP" sz="2800" b="1" kern="1200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（公職選挙法）</a:t>
          </a:r>
          <a:r>
            <a:rPr kumimoji="1" lang="en-US" altLang="ja-JP" sz="2800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	</a:t>
          </a:r>
          <a:endParaRPr kumimoji="1" lang="ja-JP" altLang="en-US" sz="2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49011" y="3410634"/>
        <a:ext cx="2549240" cy="934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09"/>
          <a:ext cx="8221569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2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73410"/>
        <a:ext cx="8079167" cy="1316160"/>
      </dsp:txXfrm>
    </dsp:sp>
    <dsp:sp modelId="{BD64564C-A30D-4F7B-BC8C-3C65CC5CE5F8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2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2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1604901"/>
        <a:ext cx="8079167" cy="1316160"/>
      </dsp:txXfrm>
    </dsp:sp>
    <dsp:sp modelId="{3C079D7F-15C6-477E-8F49-48435DB0EC11}">
      <dsp:nvSpPr>
        <dsp:cNvPr id="0" name=""/>
        <dsp:cNvSpPr/>
      </dsp:nvSpPr>
      <dsp:spPr>
        <a:xfrm>
          <a:off x="4015" y="3065190"/>
          <a:ext cx="8221569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b="1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2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3136391"/>
        <a:ext cx="8079167" cy="131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19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007F26B-879D-40FB-AD7D-8C4722B3D736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3C18B49-661C-4CB3-A15E-634A190D9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4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F3F601C-963B-4B9F-8B71-AC9A78386BA1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5399887-20BB-4578-8911-F0E2C849CA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2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ja-JP" altLang="en-US" dirty="0"/>
              <a:t>１２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9887-20BB-4578-8911-F0E2C849CAD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7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ja-JP" altLang="en-US" dirty="0"/>
              <a:t>１３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9887-20BB-4578-8911-F0E2C849CAD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1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ja-JP" altLang="en-US" dirty="0"/>
              <a:t>１３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9887-20BB-4578-8911-F0E2C849CAD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380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lang="ja-JP" altLang="en-US" dirty="0"/>
              <a:t>１０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１１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ja-JP" altLang="en-US" dirty="0"/>
              <a:t>１４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ja-JP" altLang="en-US" dirty="0"/>
              <a:t>１４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P15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lang="ja-JP" altLang="en-US" dirty="0"/>
              <a:t>１４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２４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２６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3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9887-20BB-4578-8911-F0E2C849CAD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62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9887-20BB-4578-8911-F0E2C849CAD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80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9887-20BB-4578-8911-F0E2C849CAD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54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9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1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60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9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png" /><Relationship Id="rId11" Type="http://schemas.openxmlformats.org/officeDocument/2006/relationships/image" Target="../media/image31.png" /><Relationship Id="rId5" Type="http://schemas.openxmlformats.org/officeDocument/2006/relationships/image" Target="../media/image25.png" /><Relationship Id="rId10" Type="http://schemas.openxmlformats.org/officeDocument/2006/relationships/image" Target="../media/image30.png" /><Relationship Id="rId4" Type="http://schemas.openxmlformats.org/officeDocument/2006/relationships/image" Target="../media/image24.png" /><Relationship Id="rId9" Type="http://schemas.openxmlformats.org/officeDocument/2006/relationships/image" Target="../media/image29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33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9.gif" /><Relationship Id="rId4" Type="http://schemas.openxmlformats.org/officeDocument/2006/relationships/image" Target="../media/image38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5157193"/>
            <a:ext cx="8458200" cy="1470025"/>
          </a:xfrm>
        </p:spPr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１８歳選挙権</a:t>
            </a:r>
            <a:r>
              <a:rPr kumimoji="1"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Ｑ＆Ａ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5247" y="4509120"/>
            <a:ext cx="6757213" cy="792088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桐ヶ丘高校生のための</a:t>
            </a:r>
            <a:endParaRPr kumimoji="1" lang="ja-JP" altLang="en-US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3" descr="C:\Users\T0521154\Desktop\senkyo_touh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7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0521154\Desktop\投票風景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372837" cy="28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irigaoka-h.metro.tokyo.jp/mysite/data/image/kousho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5"/>
            <a:ext cx="1726232" cy="1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59532" y="3356992"/>
            <a:ext cx="8424936" cy="32403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4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今度の参議院議員選挙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には、</a:t>
            </a:r>
            <a:endParaRPr lang="en-US" altLang="ja-JP" sz="4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◎◎◎◎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sz="4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清き一票を</a:t>
            </a:r>
            <a:r>
              <a:rPr lang="ja-JP" altLang="en-US" sz="4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投票してください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en-US" altLang="ja-JP" sz="4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選挙運動期間</a:t>
            </a:r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内の働きかけ</a:t>
            </a:r>
            <a:endParaRPr kumimoji="1" lang="en-US" altLang="ja-JP" sz="4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066800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選挙運動とは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</a:t>
            </a:r>
            <a:endParaRPr kumimoji="1" lang="ja-JP" altLang="en-US" sz="4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4171051808"/>
              </p:ext>
            </p:extLst>
          </p:nvPr>
        </p:nvGraphicFramePr>
        <p:xfrm>
          <a:off x="171472" y="476673"/>
          <a:ext cx="88010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44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矢印吹き出し 3"/>
          <p:cNvSpPr/>
          <p:nvPr/>
        </p:nvSpPr>
        <p:spPr>
          <a:xfrm>
            <a:off x="750211" y="1344339"/>
            <a:ext cx="7632848" cy="4752528"/>
          </a:xfrm>
          <a:prstGeom prst="downArrowCallout">
            <a:avLst>
              <a:gd name="adj1" fmla="val 11615"/>
              <a:gd name="adj2" fmla="val 13355"/>
              <a:gd name="adj3" fmla="val 19144"/>
              <a:gd name="adj4" fmla="val 733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投票依頼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街頭演説行為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選挙事務所での活動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kumimoji="1"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や動画の拡散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580526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これからは</a:t>
            </a:r>
            <a:r>
              <a:rPr kumimoji="1" lang="ja-JP" altLang="en-US" sz="4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できるよう</a:t>
            </a:r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になる</a:t>
            </a:r>
          </a:p>
        </p:txBody>
      </p:sp>
      <p:sp>
        <p:nvSpPr>
          <p:cNvPr id="3" name="乗算記号 2"/>
          <p:cNvSpPr/>
          <p:nvPr/>
        </p:nvSpPr>
        <p:spPr>
          <a:xfrm>
            <a:off x="1844698" y="659822"/>
            <a:ext cx="5454607" cy="4785403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455221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これまでの</a:t>
            </a:r>
            <a:r>
              <a:rPr lang="en-US" altLang="ja-JP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歳は選挙運動が禁止</a:t>
            </a:r>
          </a:p>
        </p:txBody>
      </p:sp>
    </p:spTree>
    <p:extLst>
      <p:ext uri="{BB962C8B-B14F-4D97-AF65-F5344CB8AC3E}">
        <p14:creationId xmlns:p14="http://schemas.microsoft.com/office/powerpoint/2010/main" val="27046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8229600" cy="792088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してはいけないこと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74265"/>
              </p:ext>
            </p:extLst>
          </p:nvPr>
        </p:nvGraphicFramePr>
        <p:xfrm>
          <a:off x="228600" y="1412777"/>
          <a:ext cx="8686800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8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0" y="727252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115617" y="1340768"/>
            <a:ext cx="7735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友達に「今度お昼おごるから○○に投票して」と頼まれた。投票してもいい？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0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0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0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0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925586" y="3464954"/>
            <a:ext cx="540060" cy="540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56206" y="3411819"/>
            <a:ext cx="24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してもいい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756206" y="4902517"/>
            <a:ext cx="304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してはいけない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乗算記号 27"/>
          <p:cNvSpPr/>
          <p:nvPr/>
        </p:nvSpPr>
        <p:spPr bwMode="gray">
          <a:xfrm>
            <a:off x="2772594" y="4810935"/>
            <a:ext cx="846044" cy="846044"/>
          </a:xfrm>
          <a:prstGeom prst="mathMultiply">
            <a:avLst>
              <a:gd name="adj1" fmla="val 1582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3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2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5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70" y="134617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48" y="2028281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買収罪になります。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頼んだ友達はもちろんのこと、投票に応じた人も処罰の対象になります。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絶対にやめましょう。</a:t>
            </a:r>
          </a:p>
        </p:txBody>
      </p:sp>
      <p:sp>
        <p:nvSpPr>
          <p:cNvPr id="11" name="乗算記号 10"/>
          <p:cNvSpPr/>
          <p:nvPr/>
        </p:nvSpPr>
        <p:spPr>
          <a:xfrm>
            <a:off x="467544" y="2565304"/>
            <a:ext cx="3600000" cy="3600000"/>
          </a:xfrm>
          <a:prstGeom prst="mathMultiply">
            <a:avLst>
              <a:gd name="adj1" fmla="val 142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99271" y="3980584"/>
            <a:ext cx="3536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してはいけない</a:t>
            </a:r>
            <a:endParaRPr kumimoji="1" lang="ja-JP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4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1520" y="823067"/>
            <a:ext cx="8686800" cy="79891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選挙期間中にできること、できないこと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81214"/>
            <a:ext cx="6120680" cy="424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ata\授業用パック\bio\koujyou\jyunkan\a009ic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87" y="609976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534672" y="6029014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+mj-ea"/>
                <a:ea typeface="+mj-ea"/>
              </a:rPr>
              <a:t>P12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8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7"/>
            <a:ext cx="6912768" cy="42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 noGrp="1"/>
          </p:cNvSpPr>
          <p:nvPr>
            <p:ph type="title"/>
          </p:nvPr>
        </p:nvSpPr>
        <p:spPr>
          <a:xfrm>
            <a:off x="179512" y="1124744"/>
            <a:ext cx="8892480" cy="77383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満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歳（有権者）になれば選挙運動が可能</a:t>
            </a:r>
          </a:p>
        </p:txBody>
      </p:sp>
    </p:spTree>
    <p:extLst>
      <p:ext uri="{BB962C8B-B14F-4D97-AF65-F5344CB8AC3E}">
        <p14:creationId xmlns:p14="http://schemas.microsoft.com/office/powerpoint/2010/main" val="2407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idx="1"/>
          </p:nvPr>
        </p:nvSpPr>
        <p:spPr>
          <a:xfrm>
            <a:off x="0" y="1556793"/>
            <a:ext cx="8640960" cy="3317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ただし、選挙期間中に、</a:t>
            </a:r>
            <a:r>
              <a:rPr lang="ja-JP" altLang="en-US" sz="4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電子メール</a:t>
            </a:r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を利用しての選挙運動はできません</a:t>
            </a:r>
          </a:p>
        </p:txBody>
      </p:sp>
    </p:spTree>
    <p:extLst>
      <p:ext uri="{BB962C8B-B14F-4D97-AF65-F5344CB8AC3E}">
        <p14:creationId xmlns:p14="http://schemas.microsoft.com/office/powerpoint/2010/main" val="33883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idx="1"/>
          </p:nvPr>
        </p:nvSpPr>
        <p:spPr>
          <a:xfrm>
            <a:off x="179512" y="836713"/>
            <a:ext cx="8640960" cy="20162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Ｑ．もし、公職選挙法違反を行った場合、１８歳でも罰せられますか？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38379" y="3068961"/>
            <a:ext cx="8640960" cy="20162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ct val="0"/>
              </a:spcBef>
              <a:buClr>
                <a:schemeClr val="accent3"/>
              </a:buClr>
              <a:buFont typeface="Georgia"/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Ａ．罰せられることもあります。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327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4257953603"/>
              </p:ext>
            </p:extLst>
          </p:nvPr>
        </p:nvGraphicFramePr>
        <p:xfrm>
          <a:off x="539552" y="1556793"/>
          <a:ext cx="46805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線吹き出し 2 (枠付き) 3"/>
          <p:cNvSpPr/>
          <p:nvPr/>
        </p:nvSpPr>
        <p:spPr>
          <a:xfrm>
            <a:off x="5575035" y="1916832"/>
            <a:ext cx="3312368" cy="1944216"/>
          </a:xfrm>
          <a:prstGeom prst="borderCallout2">
            <a:avLst>
              <a:gd name="adj1" fmla="val 18750"/>
              <a:gd name="adj2" fmla="val -8333"/>
              <a:gd name="adj3" fmla="val 7348"/>
              <a:gd name="adj4" fmla="val -13321"/>
              <a:gd name="adj5" fmla="val 37140"/>
              <a:gd name="adj6" fmla="val -47413"/>
            </a:avLst>
          </a:prstGeom>
          <a:solidFill>
            <a:srgbClr val="99CC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１８歳以上・・・◎</a:t>
            </a:r>
            <a:endParaRPr lang="en-US" altLang="ja-JP" sz="28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１８歳未満・・・◎</a:t>
            </a:r>
            <a:endParaRPr lang="en-US" altLang="ja-JP" sz="28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lang="en-US" altLang="ja-JP" sz="28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ただし禁止・制限あり</a:t>
            </a:r>
          </a:p>
        </p:txBody>
      </p:sp>
      <p:sp>
        <p:nvSpPr>
          <p:cNvPr id="5" name="線吹き出し 2 (枠付き) 4"/>
          <p:cNvSpPr/>
          <p:nvPr/>
        </p:nvSpPr>
        <p:spPr>
          <a:xfrm>
            <a:off x="5575035" y="4725144"/>
            <a:ext cx="3312368" cy="14402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03"/>
              <a:gd name="adj6" fmla="val -51365"/>
            </a:avLst>
          </a:prstGeom>
          <a:solidFill>
            <a:srgbClr val="CC99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１８歳以上・・・</a:t>
            </a:r>
            <a:r>
              <a:rPr lang="ja-JP" altLang="en-US" sz="28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</a:t>
            </a:r>
            <a:endParaRPr lang="en-US" altLang="ja-JP" sz="28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１８歳未満・・・</a:t>
            </a:r>
            <a:r>
              <a:rPr lang="en-US" altLang="ja-JP" sz="28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1168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4644011" y="4077072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8" y="3068961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5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23311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727178"/>
              </p:ext>
            </p:extLst>
          </p:nvPr>
        </p:nvGraphicFramePr>
        <p:xfrm>
          <a:off x="179512" y="260648"/>
          <a:ext cx="8712968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高等学校等の生徒による政治的活動等の</a:t>
                      </a:r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必要かつ合理的な範囲内での制約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校内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校外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096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●授業、生徒会活動、部活動等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・生徒がその本来の目的を逸脱し教育活動の場を利用して、選挙活動や政治的活動を行うこと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禁止</a:t>
                      </a:r>
                      <a:endParaRPr kumimoji="1" lang="en-US" altLang="ja-JP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●放課後、休日等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・施設の管理上の支障、他の生徒の学習への支障、その他教育を円滑に実施する上での支障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制限又は禁止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●放課後、休日等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・違法なもの、暴力的なもの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・違法もしくは暴力的になるおそれのあるもの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・熱中しての学業や生活への支障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・他の生徒の学業や生活への支障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・学校教育の円滑な実施への支障</a:t>
                      </a:r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支障の状況に応じ、制限又は禁止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961174" y="3897052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61174" y="5805264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6020127" y="4917887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4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944216"/>
          </a:xfrm>
        </p:spPr>
        <p:txBody>
          <a:bodyPr>
            <a:noAutofit/>
          </a:bodyPr>
          <a:lstStyle/>
          <a:p>
            <a:pPr lvl="0"/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選挙の仕組み</a:t>
            </a:r>
            <a:br>
              <a:rPr lang="en-US" altLang="ja-JP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投票の流れを見てみよう</a:t>
            </a:r>
            <a:endParaRPr kumimoji="1" lang="ja-JP" altLang="en-US" sz="6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見てね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153271"/>
            <a:ext cx="2115172" cy="17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98004"/>
            <a:ext cx="8983075" cy="1944216"/>
          </a:xfrm>
        </p:spPr>
        <p:txBody>
          <a:bodyPr>
            <a:noAutofit/>
          </a:bodyPr>
          <a:lstStyle/>
          <a:p>
            <a:pPr lvl="0"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①立候補受付により選挙がはじまります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C:\Users\m01949250\Desktop\前田\選挙フォルダ\27.4.26区議選挙\27.04.19 区議会議員選挙立候補受付\DSC_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9" y="2054178"/>
            <a:ext cx="3267075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01949250\Desktop\前田\選挙フォルダ\27.4.26区議選挙\27.04.19 区議会議員選挙立候補受付\DSC_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86" y="4473191"/>
            <a:ext cx="32522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1949250\Desktop\前田\選挙フォルダ\27.4.26区議選挙\27.04.19 区議会議員選挙立候補受付\DSC_0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88" y="2054177"/>
            <a:ext cx="3246109" cy="21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9" y="4473193"/>
            <a:ext cx="3267075" cy="2160239"/>
          </a:xfrm>
          <a:prstGeom prst="rect">
            <a:avLst/>
          </a:prstGeom>
        </p:spPr>
      </p:pic>
      <p:pic>
        <p:nvPicPr>
          <p:cNvPr id="10" name="Picture 6" descr="D:\data\授業用パック\bio\koujyou\jyunkan\a009ic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68" y="54868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891756" y="477926"/>
            <a:ext cx="92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+mj-ea"/>
                <a:ea typeface="+mj-ea"/>
              </a:rPr>
              <a:t>P10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45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98004"/>
            <a:ext cx="8983075" cy="1944216"/>
          </a:xfrm>
        </p:spPr>
        <p:txBody>
          <a:bodyPr>
            <a:noAutofit/>
          </a:bodyPr>
          <a:lstStyle/>
          <a:p>
            <a:pPr lvl="0"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②投票所入場整理券が届きます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はじめての投票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9" y="2200604"/>
            <a:ext cx="4133851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10.66.34.11\default\選挙課啓発係\B  うんきょう\26部会\5 出前授業・模擬投票　ホームページフォーム\08 校正・納品物\モデル\0319 追加作成依頼\送付画像\投票所入場整理券・投票用紙\用紙　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05" y="2158042"/>
            <a:ext cx="3542152" cy="17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\\10.66.34.11\default\選挙課啓発係\B  うんきょう\26部会\5 出前授業・模擬投票　ホームページフォーム\08 校正・納品物\モデル\0319 追加作成依頼\送付画像\投票所入場整理券・投票用紙\はがき　表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06" y="4408860"/>
            <a:ext cx="1484620" cy="20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10.66.34.11\default\選挙課啓発係\B  うんきょう\26部会\5 出前授業・模擬投票　ホームページフォーム\08 校正・納品物\モデル\0319 追加作成依頼\送付画像\投票所入場整理券・投票用紙\はがき　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390572"/>
            <a:ext cx="1484620" cy="20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123993" y="183127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封筒タイプ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4" y="4045714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はがき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タイプ</a:t>
            </a:r>
          </a:p>
        </p:txBody>
      </p:sp>
    </p:spTree>
    <p:extLst>
      <p:ext uri="{BB962C8B-B14F-4D97-AF65-F5344CB8AC3E}">
        <p14:creationId xmlns:p14="http://schemas.microsoft.com/office/powerpoint/2010/main" val="28689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国政選挙・知事選挙の場合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選挙カー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候補者や政党の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候補者・政党の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ホームページや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3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テレビ・新聞など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まとめサイトなど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6" y="4962478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28767"/>
            <a:ext cx="1222619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97" y="4781234"/>
            <a:ext cx="136458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2" y="4962478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2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0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5" y="1628801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64" y="1832543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54944" y="3244065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59" y="3263162"/>
            <a:ext cx="1299716" cy="147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タイトル 1"/>
          <p:cNvSpPr txBox="1">
            <a:spLocks/>
          </p:cNvSpPr>
          <p:nvPr/>
        </p:nvSpPr>
        <p:spPr>
          <a:xfrm>
            <a:off x="-12515" y="332656"/>
            <a:ext cx="8983075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③投票先を決めるための情報を集めます</a:t>
            </a:r>
          </a:p>
        </p:txBody>
      </p:sp>
    </p:spTree>
    <p:extLst>
      <p:ext uri="{BB962C8B-B14F-4D97-AF65-F5344CB8AC3E}">
        <p14:creationId xmlns:p14="http://schemas.microsoft.com/office/powerpoint/2010/main" val="25942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56" y="943930"/>
            <a:ext cx="8983075" cy="1944216"/>
          </a:xfrm>
        </p:spPr>
        <p:txBody>
          <a:bodyPr>
            <a:noAutofit/>
          </a:bodyPr>
          <a:lstStyle/>
          <a:p>
            <a:pPr lvl="0"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④投票所入場整理券を持って</a:t>
            </a:r>
            <a:br>
              <a: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投票所に行きます。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07904" y="5753103"/>
            <a:ext cx="277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投票所内の様子</a:t>
            </a:r>
          </a:p>
        </p:txBody>
      </p:sp>
      <p:pic>
        <p:nvPicPr>
          <p:cNvPr id="1026" name="Picture 2" descr="C:\Users\m01949250\Desktop\前田\選挙フォルダ\26.2.9都知事選挙\⑨写真\26知事　広報課写真1\078D 26.02.09 都知事選挙投票所\カメラ2\第2投票所（第一中学校）\DSCN2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2" y="2773041"/>
            <a:ext cx="3944604" cy="28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01949250\Desktop\前田\選挙フォルダ\25.6.23東京都議選挙\⑪写真\25都議・参議（広報課写真）\024D 25.06.23 東京都議会議員選挙投票所\八雲小学校1\DSC_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" y="2772747"/>
            <a:ext cx="3914971" cy="28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data\授業用パック\bio\koujyou\jyunkan\a009ic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68" y="54868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891756" y="477926"/>
            <a:ext cx="92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+mj-ea"/>
                <a:ea typeface="+mj-ea"/>
              </a:rPr>
              <a:t>P15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50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" y="759614"/>
            <a:ext cx="8983075" cy="1944216"/>
          </a:xfrm>
        </p:spPr>
        <p:txBody>
          <a:bodyPr>
            <a:noAutofit/>
          </a:bodyPr>
          <a:lstStyle/>
          <a:p>
            <a:pPr lvl="0"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⑤投票所入場整理券を渡して</a:t>
            </a:r>
            <a:br>
              <a: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投票用紙をもらいます。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C:\Users\T0521154\Desktop\はじめての投票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3" y="2564905"/>
            <a:ext cx="3431233" cy="32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0521154\Desktop\はじめての投票\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00" y="2568867"/>
            <a:ext cx="3431235" cy="31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98813" y="593946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名簿対照係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9137" y="592216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用紙交付係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44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" y="759614"/>
            <a:ext cx="8983075" cy="1944216"/>
          </a:xfrm>
        </p:spPr>
        <p:txBody>
          <a:bodyPr>
            <a:noAutofit/>
          </a:bodyPr>
          <a:lstStyle/>
          <a:p>
            <a:pPr lvl="0"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⑥記入して投票します。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3" descr="C:\Users\T0521154\Desktop\投票風景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04" y="3211351"/>
            <a:ext cx="3372837" cy="28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48884" y="2563681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投票用紙に記入する際の注意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8883" y="318280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69875" algn="l"/>
              </a:tabLs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●秘密投票なので、他の人の記入内容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をのぞかない。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●誰に投票するか相談しない。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●複数の候補者の名前を書いたり、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「～候補者頑張れ！」など名前以外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269875" algn="l"/>
              </a:tabLs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のことは記入しない。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Picture 3" descr="C:\Users\T0521154\Desktop\senkyo_touhyo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384" y="188640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投票所の全体像</a:t>
            </a:r>
            <a:endParaRPr kumimoji="1" lang="ja-JP" altLang="en-US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2" descr="投票手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1999"/>
            <a:ext cx="8787345" cy="57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0" y="727252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7" y="1095061"/>
            <a:ext cx="7413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投票日に予定が入ってしまった！投票することはできる？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0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0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0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0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3491881" y="3464954"/>
            <a:ext cx="540060" cy="540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384031"/>
            <a:ext cx="202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910792"/>
            <a:ext cx="202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28" name="乗算記号 27"/>
          <p:cNvSpPr/>
          <p:nvPr/>
        </p:nvSpPr>
        <p:spPr bwMode="gray">
          <a:xfrm>
            <a:off x="3338889" y="4822336"/>
            <a:ext cx="846044" cy="846044"/>
          </a:xfrm>
          <a:prstGeom prst="mathMultiply">
            <a:avLst>
              <a:gd name="adj1" fmla="val 1582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1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3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7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インターネットで投票は？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284984"/>
            <a:ext cx="202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86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3" name="円/楕円 12"/>
          <p:cNvSpPr/>
          <p:nvPr/>
        </p:nvSpPr>
        <p:spPr bwMode="gray">
          <a:xfrm>
            <a:off x="345587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8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3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2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5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70" y="134617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48" y="2028280"/>
            <a:ext cx="32248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投票日当日に投票に行けなくても、期日前投票制度で、投票日前に投票することができます。</a:t>
            </a:r>
          </a:p>
        </p:txBody>
      </p:sp>
      <p:sp>
        <p:nvSpPr>
          <p:cNvPr id="20" name="円/楕円 19"/>
          <p:cNvSpPr>
            <a:spLocks/>
          </p:cNvSpPr>
          <p:nvPr/>
        </p:nvSpPr>
        <p:spPr bwMode="gray">
          <a:xfrm>
            <a:off x="1259632" y="3212976"/>
            <a:ext cx="2160240" cy="216024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971600" y="3573017"/>
            <a:ext cx="26933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</p:spTree>
    <p:extLst>
      <p:ext uri="{BB962C8B-B14F-4D97-AF65-F5344CB8AC3E}">
        <p14:creationId xmlns:p14="http://schemas.microsoft.com/office/powerpoint/2010/main" val="1245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5404" y="498004"/>
            <a:ext cx="515302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その他の投票制度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21751" y="1248829"/>
            <a:ext cx="518457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j-ea"/>
                <a:ea typeface="+mj-ea"/>
              </a:rPr>
              <a:t>国政選挙・地方選挙の両方で利用できます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036860" y="1512534"/>
            <a:ext cx="527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3600" dirty="0">
                <a:latin typeface="+mj-ea"/>
                <a:ea typeface="+mj-ea"/>
              </a:rPr>
              <a:t>不在者投票制度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036861" y="2140701"/>
            <a:ext cx="594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名簿登録地の区市町村の選挙管理委員会事務局に投票用紙を請求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tabLst>
                <a:tab pos="266700" algn="l"/>
              </a:tabLst>
            </a:pP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⇒滞在地で投票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131840" y="2922459"/>
            <a:ext cx="518457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j-ea"/>
                <a:ea typeface="+mj-ea"/>
              </a:rPr>
              <a:t>国政選挙のみ利用できます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036862" y="3205387"/>
            <a:ext cx="527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3600" dirty="0">
                <a:latin typeface="+mj-ea"/>
                <a:ea typeface="+mj-ea"/>
              </a:rPr>
              <a:t>在外投票制度</a:t>
            </a:r>
            <a:endParaRPr lang="en-US" altLang="ja-JP" sz="3600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36861" y="3850268"/>
            <a:ext cx="594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在外公館で在外選挙人名簿に登録 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⇒在外公館での投票もしくは郵便での投票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131840" y="4699705"/>
            <a:ext cx="518457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+mj-ea"/>
                <a:ea typeface="+mj-ea"/>
              </a:rPr>
              <a:t>国政選挙のみ利用できます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036860" y="4981010"/>
            <a:ext cx="527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3600" dirty="0">
                <a:latin typeface="+mj-ea"/>
                <a:ea typeface="+mj-ea"/>
              </a:rPr>
              <a:t>洋上投票制度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036861" y="5604099"/>
            <a:ext cx="594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あらかじめ、住んでいる区市町村の選挙管理委員会事務局から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証明書を発行してもらう。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⇒事前に船長に洋上投票を申し出て、船の上からファクシミリを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使って投票</a:t>
            </a:r>
          </a:p>
        </p:txBody>
      </p:sp>
      <p:sp>
        <p:nvSpPr>
          <p:cNvPr id="21" name="正方形/長方形 20"/>
          <p:cNvSpPr/>
          <p:nvPr/>
        </p:nvSpPr>
        <p:spPr>
          <a:xfrm rot="21290322">
            <a:off x="325810" y="1150576"/>
            <a:ext cx="27494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+mn-ea"/>
              </a:rPr>
              <a:t>・国内居住地から離れた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ところに滞在している･･･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・入院していて当日投票に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行くことができない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 rot="21290322">
            <a:off x="447478" y="3204595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+mn-ea"/>
              </a:rPr>
              <a:t>海外に居住している　　</a:t>
            </a:r>
            <a:endParaRPr lang="ja-JP" altLang="en-US" sz="1400" dirty="0">
              <a:latin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 rot="21290322">
            <a:off x="411017" y="4797827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外国と日本を行き来する</a:t>
            </a:r>
            <a:endParaRPr lang="en-US" altLang="ja-JP" sz="1600" dirty="0"/>
          </a:p>
          <a:p>
            <a:r>
              <a:rPr lang="ja-JP" altLang="en-US" sz="1600" dirty="0"/>
              <a:t>船で働いている</a:t>
            </a:r>
            <a:endParaRPr lang="en-US" altLang="ja-JP" sz="1600" dirty="0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55" y="5304175"/>
            <a:ext cx="1477196" cy="12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6" y="3794040"/>
            <a:ext cx="2584495" cy="6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83" y="2206042"/>
            <a:ext cx="1354139" cy="8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939255" y="4224290"/>
            <a:ext cx="47525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95536" y="748402"/>
            <a:ext cx="8280920" cy="1076919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effectLst>
            <a:glow rad="165100">
              <a:schemeClr val="accent2">
                <a:satMod val="175000"/>
                <a:alpha val="33000"/>
              </a:schemeClr>
            </a:glow>
            <a:softEdge rad="317500"/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なんで投票に行かないといけないの？</a:t>
            </a:r>
          </a:p>
        </p:txBody>
      </p:sp>
      <p:pic>
        <p:nvPicPr>
          <p:cNvPr id="9" name="Picture 2" descr="\\10.66.34.11\default\選挙課啓発係\B  うんきょう\26部会\5 出前授業・模擬投票　ホームページフォーム\08 校正・納品物\モデル\0326 返し\生徒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54374"/>
            <a:ext cx="3168352" cy="42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2832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91756" y="477926"/>
            <a:ext cx="92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+mj-ea"/>
                <a:ea typeface="+mj-ea"/>
              </a:rPr>
              <a:t>P25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pic>
        <p:nvPicPr>
          <p:cNvPr id="6" name="Picture 6" descr="D:\data\授業用パック\bio\koujyou\jyunkan\a009ic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68" y="54868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015" y="577749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投票率が低いとどうなるの？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34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801403" y="4026843"/>
            <a:ext cx="7488824" cy="2714525"/>
            <a:chOff x="370387" y="2497871"/>
            <a:chExt cx="7488824" cy="2378868"/>
          </a:xfrm>
          <a:solidFill>
            <a:srgbClr val="00B050"/>
          </a:solidFill>
        </p:grpSpPr>
        <p:sp>
          <p:nvSpPr>
            <p:cNvPr id="6" name="角丸四角形 5"/>
            <p:cNvSpPr/>
            <p:nvPr/>
          </p:nvSpPr>
          <p:spPr>
            <a:xfrm>
              <a:off x="370387" y="2497871"/>
              <a:ext cx="7488824" cy="2378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56823"/>
                <a:satOff val="-56410"/>
                <a:lumOff val="18628"/>
                <a:alphaOff val="0"/>
              </a:schemeClr>
            </a:fillRef>
            <a:effectRef idx="0">
              <a:schemeClr val="accent4">
                <a:hueOff val="1856823"/>
                <a:satOff val="-56410"/>
                <a:lumOff val="1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612592" y="2613998"/>
              <a:ext cx="7130492" cy="21466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候補者は投票してくれる人を対象に、政策を考える傾向にある。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ja-JP" sz="28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必ず投票する人達の、政治への要望が通りやすくなる。</a:t>
              </a:r>
              <a:endParaRPr lang="en-US" altLang="ja-JP" sz="28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801403" y="1492813"/>
            <a:ext cx="7488824" cy="2378868"/>
            <a:chOff x="370387" y="59"/>
            <a:chExt cx="7488824" cy="2378868"/>
          </a:xfrm>
        </p:grpSpPr>
        <p:sp>
          <p:nvSpPr>
            <p:cNvPr id="10" name="角丸四角形 9"/>
            <p:cNvSpPr/>
            <p:nvPr/>
          </p:nvSpPr>
          <p:spPr>
            <a:xfrm>
              <a:off x="370387" y="59"/>
              <a:ext cx="7488824" cy="2378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486514" y="116186"/>
              <a:ext cx="7256570" cy="2146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「将来のことを考えたらサッカー場が必要だろうが、目先の選挙のことを考えたらゲートボール場を作るほうがいい」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336384" y="5121430"/>
            <a:ext cx="418865" cy="525348"/>
            <a:chOff x="5886297" y="821740"/>
            <a:chExt cx="697382" cy="697382"/>
          </a:xfrm>
          <a:solidFill>
            <a:schemeClr val="bg1"/>
          </a:solidFill>
        </p:grpSpPr>
        <p:sp>
          <p:nvSpPr>
            <p:cNvPr id="13" name="下矢印 12"/>
            <p:cNvSpPr/>
            <p:nvPr/>
          </p:nvSpPr>
          <p:spPr>
            <a:xfrm>
              <a:off x="5886297" y="821740"/>
              <a:ext cx="697382" cy="69738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下矢印 4"/>
            <p:cNvSpPr/>
            <p:nvPr/>
          </p:nvSpPr>
          <p:spPr>
            <a:xfrm>
              <a:off x="6043208" y="821740"/>
              <a:ext cx="383560" cy="5247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275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0115"/>
            <a:ext cx="8229600" cy="1066800"/>
          </a:xfrm>
        </p:spPr>
        <p:txBody>
          <a:bodyPr>
            <a:normAutofit/>
          </a:bodyPr>
          <a:lstStyle/>
          <a:p>
            <a:pPr marL="514350" lvl="0" indent="-51435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あなたの一票、しっかり意思表示しよう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40677" y="1628800"/>
            <a:ext cx="6583680" cy="1072896"/>
            <a:chOff x="226346" y="100605"/>
            <a:chExt cx="6583680" cy="1072896"/>
          </a:xfrm>
        </p:grpSpPr>
        <p:sp>
          <p:nvSpPr>
            <p:cNvPr id="6" name="角丸四角形 5"/>
            <p:cNvSpPr/>
            <p:nvPr/>
          </p:nvSpPr>
          <p:spPr>
            <a:xfrm>
              <a:off x="226346" y="100605"/>
              <a:ext cx="6583680" cy="10728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角丸四角形 4"/>
            <p:cNvSpPr/>
            <p:nvPr/>
          </p:nvSpPr>
          <p:spPr>
            <a:xfrm>
              <a:off x="257770" y="132029"/>
              <a:ext cx="5335281" cy="1010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歳選挙権で若者の有権者が　　　　　全国で約２４０万人増える</a:t>
              </a:r>
              <a:endParaRPr kumimoji="1" lang="ja-JP" altLang="en-US" sz="28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867831" y="2835829"/>
            <a:ext cx="6583680" cy="1072896"/>
            <a:chOff x="551383" y="1267968"/>
            <a:chExt cx="6583680" cy="1072896"/>
          </a:xfrm>
        </p:grpSpPr>
        <p:sp>
          <p:nvSpPr>
            <p:cNvPr id="9" name="角丸四角形 8"/>
            <p:cNvSpPr/>
            <p:nvPr/>
          </p:nvSpPr>
          <p:spPr>
            <a:xfrm>
              <a:off x="551383" y="1267968"/>
              <a:ext cx="6583680" cy="10728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角丸四角形 4"/>
            <p:cNvSpPr/>
            <p:nvPr/>
          </p:nvSpPr>
          <p:spPr>
            <a:xfrm>
              <a:off x="582807" y="1299392"/>
              <a:ext cx="5272066" cy="1010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社会も議員も注目している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346705" y="4146543"/>
            <a:ext cx="6801665" cy="1072896"/>
            <a:chOff x="985543" y="2535936"/>
            <a:chExt cx="6801665" cy="1072896"/>
          </a:xfrm>
        </p:grpSpPr>
        <p:sp>
          <p:nvSpPr>
            <p:cNvPr id="12" name="角丸四角形 11"/>
            <p:cNvSpPr/>
            <p:nvPr/>
          </p:nvSpPr>
          <p:spPr>
            <a:xfrm>
              <a:off x="985543" y="2535936"/>
              <a:ext cx="6801665" cy="10728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角丸四角形 4"/>
            <p:cNvSpPr/>
            <p:nvPr/>
          </p:nvSpPr>
          <p:spPr>
            <a:xfrm>
              <a:off x="1016967" y="2567360"/>
              <a:ext cx="5457207" cy="1010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「自分一人が投票しても変わらない」という時代ではない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371176" y="5413800"/>
            <a:ext cx="6583680" cy="1072896"/>
            <a:chOff x="1645920" y="3803904"/>
            <a:chExt cx="6583680" cy="1072896"/>
          </a:xfrm>
        </p:grpSpPr>
        <p:sp>
          <p:nvSpPr>
            <p:cNvPr id="15" name="角丸四角形 14"/>
            <p:cNvSpPr/>
            <p:nvPr/>
          </p:nvSpPr>
          <p:spPr>
            <a:xfrm>
              <a:off x="1645920" y="3803904"/>
              <a:ext cx="6583680" cy="10728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角丸四角形 4"/>
            <p:cNvSpPr/>
            <p:nvPr/>
          </p:nvSpPr>
          <p:spPr>
            <a:xfrm>
              <a:off x="1677344" y="3835328"/>
              <a:ext cx="5272066" cy="1010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政治に</a:t>
              </a:r>
              <a:r>
                <a:rPr kumimoji="1" lang="ja-JP" altLang="en-US" sz="28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声を届けることが大切！！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822630" y="2264289"/>
            <a:ext cx="697383" cy="1050696"/>
            <a:chOff x="5886297" y="821740"/>
            <a:chExt cx="697382" cy="697382"/>
          </a:xfrm>
        </p:grpSpPr>
        <p:sp>
          <p:nvSpPr>
            <p:cNvPr id="24" name="下矢印 23"/>
            <p:cNvSpPr/>
            <p:nvPr/>
          </p:nvSpPr>
          <p:spPr>
            <a:xfrm>
              <a:off x="5886297" y="821740"/>
              <a:ext cx="697382" cy="69738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下矢印 4"/>
            <p:cNvSpPr/>
            <p:nvPr/>
          </p:nvSpPr>
          <p:spPr>
            <a:xfrm>
              <a:off x="6043208" y="821740"/>
              <a:ext cx="383560" cy="52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3300" kern="120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810338" y="3639280"/>
            <a:ext cx="697383" cy="1050696"/>
            <a:chOff x="5886297" y="821740"/>
            <a:chExt cx="697382" cy="697382"/>
          </a:xfrm>
        </p:grpSpPr>
        <p:sp>
          <p:nvSpPr>
            <p:cNvPr id="28" name="下矢印 27"/>
            <p:cNvSpPr/>
            <p:nvPr/>
          </p:nvSpPr>
          <p:spPr>
            <a:xfrm>
              <a:off x="5886297" y="821740"/>
              <a:ext cx="697382" cy="69738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下矢印 4"/>
            <p:cNvSpPr/>
            <p:nvPr/>
          </p:nvSpPr>
          <p:spPr>
            <a:xfrm>
              <a:off x="6043208" y="821740"/>
              <a:ext cx="383560" cy="52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3300" kern="120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7451510" y="4899552"/>
            <a:ext cx="697383" cy="1050696"/>
            <a:chOff x="5886297" y="821740"/>
            <a:chExt cx="697382" cy="697382"/>
          </a:xfrm>
        </p:grpSpPr>
        <p:sp>
          <p:nvSpPr>
            <p:cNvPr id="31" name="下矢印 30"/>
            <p:cNvSpPr/>
            <p:nvPr/>
          </p:nvSpPr>
          <p:spPr>
            <a:xfrm>
              <a:off x="5886297" y="821740"/>
              <a:ext cx="697382" cy="69738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下矢印 4"/>
            <p:cNvSpPr/>
            <p:nvPr/>
          </p:nvSpPr>
          <p:spPr>
            <a:xfrm>
              <a:off x="6043208" y="821740"/>
              <a:ext cx="383560" cy="52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269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065033"/>
              </p:ext>
            </p:extLst>
          </p:nvPr>
        </p:nvGraphicFramePr>
        <p:xfrm>
          <a:off x="518864" y="17526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80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504" y="674917"/>
            <a:ext cx="8229600" cy="10668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37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633245"/>
              </p:ext>
            </p:extLst>
          </p:nvPr>
        </p:nvGraphicFramePr>
        <p:xfrm>
          <a:off x="106560" y="1567334"/>
          <a:ext cx="8929936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474167" y="1628801"/>
            <a:ext cx="8126120" cy="2313107"/>
            <a:chOff x="432994" y="0"/>
            <a:chExt cx="8126120" cy="2313107"/>
          </a:xfrm>
        </p:grpSpPr>
        <p:sp>
          <p:nvSpPr>
            <p:cNvPr id="7" name="角丸四角形 6"/>
            <p:cNvSpPr/>
            <p:nvPr/>
          </p:nvSpPr>
          <p:spPr>
            <a:xfrm>
              <a:off x="432994" y="0"/>
              <a:ext cx="8126120" cy="23131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545911" y="112917"/>
              <a:ext cx="7900286" cy="2087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32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32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歳になったら、みなさんは「投票」という行為を通じて、社会と対等に向き合うことになります。</a:t>
              </a:r>
              <a:endParaRPr kumimoji="1" lang="ja-JP" altLang="en-US" sz="32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90125" y="4077073"/>
            <a:ext cx="8126120" cy="2313107"/>
            <a:chOff x="401907" y="2428821"/>
            <a:chExt cx="8126120" cy="2313107"/>
          </a:xfrm>
        </p:grpSpPr>
        <p:sp>
          <p:nvSpPr>
            <p:cNvPr id="11" name="角丸四角形 10"/>
            <p:cNvSpPr/>
            <p:nvPr/>
          </p:nvSpPr>
          <p:spPr>
            <a:xfrm>
              <a:off x="401907" y="2428821"/>
              <a:ext cx="8126120" cy="23131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96517"/>
                <a:satOff val="31044"/>
                <a:lumOff val="-21569"/>
                <a:alphaOff val="0"/>
              </a:schemeClr>
            </a:fillRef>
            <a:effectRef idx="0">
              <a:schemeClr val="accent5">
                <a:hueOff val="-3096517"/>
                <a:satOff val="31044"/>
                <a:lumOff val="-2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角丸四角形 4"/>
            <p:cNvSpPr/>
            <p:nvPr/>
          </p:nvSpPr>
          <p:spPr>
            <a:xfrm>
              <a:off x="514824" y="2541738"/>
              <a:ext cx="7900286" cy="2087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3200" b="1" kern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あなたが一生懸命考えて出した素直な思いを伝えてください。</a:t>
              </a:r>
              <a:endParaRPr kumimoji="1" lang="ja-JP" altLang="en-US" sz="32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0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5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4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3" y="5962157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70" y="13461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2" y="2028281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投票は、必ず投票所で行います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9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3" y="3573018"/>
            <a:ext cx="3711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</p:spTree>
    <p:extLst>
      <p:ext uri="{BB962C8B-B14F-4D97-AF65-F5344CB8AC3E}">
        <p14:creationId xmlns:p14="http://schemas.microsoft.com/office/powerpoint/2010/main" val="3064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3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7" y="548681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3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5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5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3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5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4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3" y="5962157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70" y="13461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2" y="2028283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9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2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</a:p>
        </p:txBody>
      </p:sp>
    </p:spTree>
    <p:extLst>
      <p:ext uri="{BB962C8B-B14F-4D97-AF65-F5344CB8AC3E}">
        <p14:creationId xmlns:p14="http://schemas.microsoft.com/office/powerpoint/2010/main" val="22758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２７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年６月：公職選挙法　改正</a:t>
            </a:r>
            <a:endParaRPr kumimoji="1" lang="ja-JP" altLang="en-US" sz="4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7551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第９条 （選挙権） </a:t>
            </a:r>
          </a:p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日本国民で年齢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満１８年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以上の者は、衆議院議員及び参議院議員の選挙権を有する。 </a:t>
            </a:r>
          </a:p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日本国民たる年齢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満１８年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以上の者で引き続き３箇月以上市町村の区域内に住所を有する者は、その属する地方公共団体の議会の議員及び長の選挙権を有する。 </a:t>
            </a:r>
          </a:p>
          <a:p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5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200"/>
            <a:ext cx="4380343" cy="442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292080" y="4779638"/>
            <a:ext cx="360040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175851" y="4779638"/>
            <a:ext cx="360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99515" y="475127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選挙運動期間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24128" y="475127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政治活動が認められる期間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179513" y="5059053"/>
            <a:ext cx="8760684" cy="1610308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</a:t>
            </a:r>
            <a:r>
              <a:rPr kumimoji="1"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kumimoji="1"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</a:t>
            </a:r>
            <a:r>
              <a:rPr kumimoji="1"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日を投票日と仮定すると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・選挙運動期間は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公示日から投票日前日までの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日）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日までは選挙運動を行うことは禁止されている（事前運動の禁止）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200"/>
            <a:ext cx="4380341" cy="442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星 5 8"/>
          <p:cNvSpPr/>
          <p:nvPr/>
        </p:nvSpPr>
        <p:spPr>
          <a:xfrm>
            <a:off x="8556733" y="1412776"/>
            <a:ext cx="335748" cy="2880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政治活動と選挙運動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endParaRPr kumimoji="1"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28350782"/>
              </p:ext>
            </p:extLst>
          </p:nvPr>
        </p:nvGraphicFramePr>
        <p:xfrm>
          <a:off x="539552" y="1556793"/>
          <a:ext cx="46805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線吹き出し 2 (枠付き) 3"/>
          <p:cNvSpPr/>
          <p:nvPr/>
        </p:nvSpPr>
        <p:spPr>
          <a:xfrm>
            <a:off x="5575035" y="1916832"/>
            <a:ext cx="3312368" cy="1944216"/>
          </a:xfrm>
          <a:prstGeom prst="borderCallout2">
            <a:avLst>
              <a:gd name="adj1" fmla="val 18750"/>
              <a:gd name="adj2" fmla="val -8333"/>
              <a:gd name="adj3" fmla="val 7348"/>
              <a:gd name="adj4" fmla="val -13321"/>
              <a:gd name="adj5" fmla="val 37140"/>
              <a:gd name="adj6" fmla="val -47413"/>
            </a:avLst>
          </a:prstGeom>
          <a:solidFill>
            <a:srgbClr val="99CC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政治活動の概念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政治上の主義・政策を、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公職の候補者を推進・支持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もしくはこれに反対する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直接間接の一切の行為</a:t>
            </a:r>
          </a:p>
        </p:txBody>
      </p:sp>
      <p:sp>
        <p:nvSpPr>
          <p:cNvPr id="5" name="線吹き出し 2 (枠付き) 4"/>
          <p:cNvSpPr/>
          <p:nvPr/>
        </p:nvSpPr>
        <p:spPr>
          <a:xfrm>
            <a:off x="5588496" y="5013177"/>
            <a:ext cx="3312368" cy="14402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10"/>
              <a:gd name="adj6" fmla="val -51803"/>
            </a:avLst>
          </a:prstGeom>
          <a:solidFill>
            <a:srgbClr val="CC99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選挙運動の概念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・特定の選挙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・特定の候補者の当選を目的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・直接・間接に必要かつ有利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21447" y="639962"/>
            <a:ext cx="7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+mj-ea"/>
                <a:ea typeface="+mj-ea"/>
              </a:rPr>
              <a:t>P8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pic>
        <p:nvPicPr>
          <p:cNvPr id="7" name="Picture 6" descr="D:\data\授業用パック\bio\koujyou\jyunkan\a009ic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40" y="71071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7C07B4F46F594488A2C684FD4F921EE" ma:contentTypeVersion="2" ma:contentTypeDescription="新しいドキュメントを作成します。" ma:contentTypeScope="" ma:versionID="9dc8fdb6cf427500b842cb163d1365ae">
  <xsd:schema xmlns:xsd="http://www.w3.org/2001/XMLSchema" xmlns:xs="http://www.w3.org/2001/XMLSchema" xmlns:p="http://schemas.microsoft.com/office/2006/metadata/properties" xmlns:ns2="764935ac-48b2-4431-b504-dd297ecb52eb" targetNamespace="http://schemas.microsoft.com/office/2006/metadata/properties" ma:root="true" ma:fieldsID="713ca654028a4f6ea9c58cef8bbdf2c5" ns2:_="">
    <xsd:import namespace="764935ac-48b2-4431-b504-dd297ecb5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935ac-48b2-4431-b504-dd297ecb5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3E045A-6E66-4BAF-9831-F01BFFD76250}"/>
</file>

<file path=customXml/itemProps2.xml><?xml version="1.0" encoding="utf-8"?>
<ds:datastoreItem xmlns:ds="http://schemas.openxmlformats.org/officeDocument/2006/customXml" ds:itemID="{D498DDB4-9D5E-4C2E-8AFA-2C12211B36EC}"/>
</file>

<file path=customXml/itemProps3.xml><?xml version="1.0" encoding="utf-8"?>
<ds:datastoreItem xmlns:ds="http://schemas.openxmlformats.org/officeDocument/2006/customXml" ds:itemID="{442876DF-DE66-4137-A919-8DC96F76DEB1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833</TotalTime>
  <Words>1331</Words>
  <Application>Microsoft Office PowerPoint</Application>
  <PresentationFormat>画面に合わせる (4:3)</PresentationFormat>
  <Paragraphs>345</Paragraphs>
  <Slides>37</Slides>
  <Notes>30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アーバン</vt:lpstr>
      <vt:lpstr>１８歳選挙権Ｑ＆Ａ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２７年６月：公職選挙法　改正</vt:lpstr>
      <vt:lpstr>PowerPoint プレゼンテーション</vt:lpstr>
      <vt:lpstr>政治活動と選挙運動　　　　　　</vt:lpstr>
      <vt:lpstr>選挙運動とは・・・</vt:lpstr>
      <vt:lpstr>これからはできるようになる</vt:lpstr>
      <vt:lpstr>してはいけないこと</vt:lpstr>
      <vt:lpstr>PowerPoint プレゼンテーション</vt:lpstr>
      <vt:lpstr>PowerPoint プレゼンテーション</vt:lpstr>
      <vt:lpstr>PowerPoint プレゼンテーション</vt:lpstr>
      <vt:lpstr>満18歳（有権者）になれば選挙運動が可能</vt:lpstr>
      <vt:lpstr>PowerPoint プレゼンテーション</vt:lpstr>
      <vt:lpstr>PowerPoint プレゼンテーション</vt:lpstr>
      <vt:lpstr>まとめ</vt:lpstr>
      <vt:lpstr>PowerPoint プレゼンテーション</vt:lpstr>
      <vt:lpstr>選挙の仕組み 　投票の流れを見てみよう</vt:lpstr>
      <vt:lpstr>①立候補受付により選挙がはじまります</vt:lpstr>
      <vt:lpstr>②投票所入場整理券が届きます</vt:lpstr>
      <vt:lpstr>PowerPoint プレゼンテーション</vt:lpstr>
      <vt:lpstr>④投票所入場整理券を持って 投票所に行きます。</vt:lpstr>
      <vt:lpstr>⑤投票所入場整理券を渡して 投票用紙をもらいます。</vt:lpstr>
      <vt:lpstr>⑥記入して投票します。</vt:lpstr>
      <vt:lpstr>投票所の全体像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こんなに低い？若年層の投票率</vt:lpstr>
      <vt:lpstr>投票率が低いとどうなるの？</vt:lpstr>
      <vt:lpstr>あなたの一票、しっかり意思表示しよう</vt:lpstr>
      <vt:lpstr>投票先を選ぶ基準</vt:lpstr>
      <vt:lpstr>さいごに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小倉　由紀</dc:creator>
  <cp:lastModifiedBy>鈴木 信一</cp:lastModifiedBy>
  <cp:revision>68</cp:revision>
  <cp:lastPrinted>2016-02-03T05:45:45Z</cp:lastPrinted>
  <dcterms:created xsi:type="dcterms:W3CDTF">2015-11-25T10:21:46Z</dcterms:created>
  <dcterms:modified xsi:type="dcterms:W3CDTF">2021-04-28T00:18:17Z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0x010100C7C07B4F46F594488A2C684FD4F921EE</vt:lpwstr>
  </property>
  <property fmtid="{D5CDD505-2E9C-101B-9397-08002B2CF9AE}" pid="3" name="Order">
    <vt:r8>10800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