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D256A-19CD-49AF-97D9-B81293E7E7D9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F4C14-7B8C-466E-AC3C-04A2E565AC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47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F4C14-7B8C-466E-AC3C-04A2E565AC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98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5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0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2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29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7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4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77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56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5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15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33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24C4-5725-403D-BF2C-E778E44F626E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A14A-4BAD-43C2-836C-6FAFC5988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46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1600" y="39880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 smtClean="0"/>
              <a:t>平成</a:t>
            </a:r>
            <a:r>
              <a:rPr kumimoji="1" lang="en-US" altLang="ja-JP" sz="2400" u="sng" dirty="0" smtClean="0"/>
              <a:t>30</a:t>
            </a:r>
            <a:r>
              <a:rPr kumimoji="1" lang="ja-JP" altLang="en-US" sz="2400" u="sng" dirty="0" smtClean="0"/>
              <a:t>年度　教科発表会</a:t>
            </a:r>
            <a:endParaRPr kumimoji="1" lang="ja-JP" altLang="en-US" sz="2400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98072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lang="en-US" altLang="ja-JP" dirty="0"/>
              <a:t>12</a:t>
            </a:r>
            <a:r>
              <a:rPr lang="ja-JP" altLang="en-US" dirty="0" smtClean="0"/>
              <a:t>月</a:t>
            </a:r>
            <a:r>
              <a:rPr lang="en-US" altLang="ja-JP" dirty="0"/>
              <a:t>21</a:t>
            </a:r>
            <a:r>
              <a:rPr lang="ja-JP" altLang="en-US" smtClean="0"/>
              <a:t>日（金）　教科発表会を行いました。総合学科ならではの特色を生かした科目群の発表がありました。発表は特に３年課題研究、演劇、点字・手話、日本の伝統と文化に注目が集まりました。また、韓国派遣報告が行われました。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5" y="209081"/>
            <a:ext cx="723900" cy="7239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2204864"/>
            <a:ext cx="2787382" cy="209053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43266"/>
            <a:ext cx="2753184" cy="206488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83432"/>
            <a:ext cx="2787382" cy="209053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/>
        </p:blipFill>
        <p:spPr>
          <a:xfrm>
            <a:off x="4017106" y="4583432"/>
            <a:ext cx="2804022" cy="209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4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東京都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22</cp:revision>
  <cp:lastPrinted>2017-09-14T02:13:34Z</cp:lastPrinted>
  <dcterms:created xsi:type="dcterms:W3CDTF">2017-04-10T05:29:24Z</dcterms:created>
  <dcterms:modified xsi:type="dcterms:W3CDTF">2019-01-09T04:33:31Z</dcterms:modified>
</cp:coreProperties>
</file>