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D256A-19CD-49AF-97D9-B81293E7E7D9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4F4C14-7B8C-466E-AC3C-04A2E565AC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473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4F4C14-7B8C-466E-AC3C-04A2E565AC7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3982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D24C4-5725-403D-BF2C-E778E44F626E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5A14A-4BAD-43C2-836C-6FAFC5988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155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D24C4-5725-403D-BF2C-E778E44F626E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5A14A-4BAD-43C2-836C-6FAFC5988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602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D24C4-5725-403D-BF2C-E778E44F626E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5A14A-4BAD-43C2-836C-6FAFC5988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425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D24C4-5725-403D-BF2C-E778E44F626E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5A14A-4BAD-43C2-836C-6FAFC5988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298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D24C4-5725-403D-BF2C-E778E44F626E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5A14A-4BAD-43C2-836C-6FAFC5988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779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D24C4-5725-403D-BF2C-E778E44F626E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5A14A-4BAD-43C2-836C-6FAFC5988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475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D24C4-5725-403D-BF2C-E778E44F626E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5A14A-4BAD-43C2-836C-6FAFC5988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773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D24C4-5725-403D-BF2C-E778E44F626E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5A14A-4BAD-43C2-836C-6FAFC5988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56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D24C4-5725-403D-BF2C-E778E44F626E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5A14A-4BAD-43C2-836C-6FAFC5988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65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D24C4-5725-403D-BF2C-E778E44F626E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5A14A-4BAD-43C2-836C-6FAFC5988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3155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D24C4-5725-403D-BF2C-E778E44F626E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5A14A-4BAD-43C2-836C-6FAFC5988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33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D24C4-5725-403D-BF2C-E778E44F626E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5A14A-4BAD-43C2-836C-6FAFC5988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461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71600" y="398805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u="sng" dirty="0" smtClean="0"/>
              <a:t>平成</a:t>
            </a:r>
            <a:r>
              <a:rPr kumimoji="1" lang="en-US" altLang="ja-JP" sz="2400" u="sng" dirty="0" smtClean="0"/>
              <a:t>30</a:t>
            </a:r>
            <a:r>
              <a:rPr kumimoji="1" lang="ja-JP" altLang="en-US" sz="2400" u="sng" dirty="0" smtClean="0"/>
              <a:t>年度　教科発表会</a:t>
            </a:r>
            <a:endParaRPr kumimoji="1" lang="ja-JP" altLang="en-US" sz="2400" u="sng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9552" y="980728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lang="en-US" altLang="ja-JP" dirty="0"/>
              <a:t>12</a:t>
            </a:r>
            <a:r>
              <a:rPr lang="ja-JP" altLang="en-US" dirty="0" smtClean="0"/>
              <a:t>月</a:t>
            </a:r>
            <a:r>
              <a:rPr lang="en-US" altLang="ja-JP" dirty="0"/>
              <a:t>21</a:t>
            </a:r>
            <a:r>
              <a:rPr lang="ja-JP" altLang="en-US" smtClean="0"/>
              <a:t>日（金）　教科発表会を行いました。総合学科ならではの特色を生かした科目群の発表がありました。発表は特に３年課題研究、演劇、点字・手話、日本の伝統と文化に注目が集まりました。また、韓国派遣報告が行われました。</a:t>
            </a:r>
            <a:endParaRPr kumimoji="1" lang="ja-JP" altLang="en-US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45" y="209081"/>
            <a:ext cx="723900" cy="72390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2204864"/>
            <a:ext cx="2787382" cy="2090535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2243266"/>
            <a:ext cx="2753184" cy="2064887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583432"/>
            <a:ext cx="2787382" cy="2090536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529"/>
          <a:stretch/>
        </p:blipFill>
        <p:spPr>
          <a:xfrm>
            <a:off x="4017106" y="4583432"/>
            <a:ext cx="2804022" cy="209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1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1492</TotalTime>
  <Words>4</Words>
  <Application>Microsoft Office PowerPoint</Application>
  <PresentationFormat>画面に合わせる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東京都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</cp:lastModifiedBy>
  <cp:revision>22</cp:revision>
  <cp:lastPrinted>2017-09-14T02:13:34Z</cp:lastPrinted>
  <dcterms:created xsi:type="dcterms:W3CDTF">2017-04-10T05:29:24Z</dcterms:created>
  <dcterms:modified xsi:type="dcterms:W3CDTF">2019-01-09T04:33:31Z</dcterms:modified>
</cp:coreProperties>
</file>