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065D-933F-47EF-96DD-68653698288F}" type="datetimeFigureOut">
              <a:rPr lang="ja-JP" altLang="en-US" smtClean="0"/>
              <a:pPr/>
              <a:t>2018/4/12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67A-FD69-49B5-9859-EE56BDBD64C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62881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065D-933F-47EF-96DD-68653698288F}" type="datetimeFigureOut">
              <a:rPr lang="ja-JP" altLang="en-US" smtClean="0"/>
              <a:pPr/>
              <a:t>2018/4/12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67A-FD69-49B5-9859-EE56BDBD64C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36016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065D-933F-47EF-96DD-68653698288F}" type="datetimeFigureOut">
              <a:rPr lang="ja-JP" altLang="en-US" smtClean="0"/>
              <a:pPr/>
              <a:t>2018/4/12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67A-FD69-49B5-9859-EE56BDBD64C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95819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065D-933F-47EF-96DD-68653698288F}" type="datetimeFigureOut">
              <a:rPr lang="ja-JP" altLang="en-US" smtClean="0"/>
              <a:pPr/>
              <a:t>2018/4/12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67A-FD69-49B5-9859-EE56BDBD64C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86848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065D-933F-47EF-96DD-68653698288F}" type="datetimeFigureOut">
              <a:rPr lang="ja-JP" altLang="en-US" smtClean="0"/>
              <a:pPr/>
              <a:t>2018/4/12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67A-FD69-49B5-9859-EE56BDBD64C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7349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065D-933F-47EF-96DD-68653698288F}" type="datetimeFigureOut">
              <a:rPr lang="ja-JP" altLang="en-US" smtClean="0"/>
              <a:pPr/>
              <a:t>2018/4/12</a:t>
            </a:fld>
            <a:endParaRPr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67A-FD69-49B5-9859-EE56BDBD64CD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150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065D-933F-47EF-96DD-68653698288F}" type="datetimeFigureOut">
              <a:rPr lang="ja-JP" altLang="en-US" smtClean="0"/>
              <a:pPr/>
              <a:t>2018/4/12</a:t>
            </a:fld>
            <a:endParaRPr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67A-FD69-49B5-9859-EE56BDBD64C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99746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065D-933F-47EF-96DD-68653698288F}" type="datetimeFigureOut">
              <a:rPr lang="ja-JP" altLang="en-US" smtClean="0"/>
              <a:pPr/>
              <a:t>2018/4/12</a:t>
            </a:fld>
            <a:endParaRPr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67A-FD69-49B5-9859-EE56BDBD64C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81221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065D-933F-47EF-96DD-68653698288F}" type="datetimeFigureOut">
              <a:rPr lang="ja-JP" altLang="en-US" smtClean="0"/>
              <a:pPr/>
              <a:t>2018/4/12</a:t>
            </a:fld>
            <a:endParaRPr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67A-FD69-49B5-9859-EE56BDBD64C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59036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065D-933F-47EF-96DD-68653698288F}" type="datetimeFigureOut">
              <a:rPr lang="ja-JP" altLang="en-US" smtClean="0"/>
              <a:pPr/>
              <a:t>2018/4/12</a:t>
            </a:fld>
            <a:endParaRPr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ja-JP" altLang="en-US">
              <a:solidFill>
                <a:srgbClr val="43434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F94467A-FD69-49B5-9859-EE56BDBD64CD}" type="slidenum">
              <a:rPr lang="ja-JP" altLang="en-US" smtClean="0">
                <a:solidFill>
                  <a:srgbClr val="434342"/>
                </a:solidFill>
              </a:rPr>
              <a:pPr/>
              <a:t>‹#›</a:t>
            </a:fld>
            <a:endParaRPr lang="ja-JP" altLang="en-US">
              <a:solidFill>
                <a:srgbClr val="43434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7043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ja-JP" altLang="en-US" smtClean="0"/>
              <a:t>アイコンをクリックして図を追加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065D-933F-47EF-96DD-68653698288F}" type="datetimeFigureOut">
              <a:rPr lang="ja-JP" altLang="en-US" smtClean="0"/>
              <a:pPr/>
              <a:t>2018/4/12</a:t>
            </a:fld>
            <a:endParaRPr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67A-FD69-49B5-9859-EE56BDBD64C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57276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4AA4065D-933F-47EF-96DD-68653698288F}" type="datetimeFigureOut">
              <a:rPr lang="ja-JP" altLang="en-US" smtClean="0"/>
              <a:pPr/>
              <a:t>2018/4/12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CF94467A-FD69-49B5-9859-EE56BDBD64C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48099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kumimoji="1"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kumimoji="1"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971600" y="445313"/>
            <a:ext cx="59766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u="sng" dirty="0">
                <a:solidFill>
                  <a:srgbClr val="000000"/>
                </a:solidFill>
              </a:rPr>
              <a:t>新入生歓迎会</a:t>
            </a:r>
            <a:endParaRPr lang="ja-JP" altLang="en-US" sz="2400" u="sng" dirty="0">
              <a:solidFill>
                <a:srgbClr val="000000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76745" y="980728"/>
            <a:ext cx="822770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rgbClr val="000000"/>
                </a:solidFill>
              </a:rPr>
              <a:t>　</a:t>
            </a:r>
            <a:r>
              <a:rPr lang="en-US" altLang="ja-JP" dirty="0">
                <a:solidFill>
                  <a:srgbClr val="000000"/>
                </a:solidFill>
              </a:rPr>
              <a:t>4</a:t>
            </a:r>
            <a:r>
              <a:rPr lang="ja-JP" altLang="en-US" dirty="0">
                <a:solidFill>
                  <a:srgbClr val="000000"/>
                </a:solidFill>
              </a:rPr>
              <a:t>月</a:t>
            </a:r>
            <a:r>
              <a:rPr lang="en-US" altLang="ja-JP" dirty="0">
                <a:solidFill>
                  <a:srgbClr val="000000"/>
                </a:solidFill>
              </a:rPr>
              <a:t>10</a:t>
            </a:r>
            <a:r>
              <a:rPr lang="ja-JP" altLang="en-US" dirty="0">
                <a:solidFill>
                  <a:srgbClr val="000000"/>
                </a:solidFill>
              </a:rPr>
              <a:t>日、生徒会主催で新入生歓迎会が行われました。</a:t>
            </a:r>
            <a:r>
              <a:rPr lang="en-US" altLang="ja-JP" dirty="0">
                <a:solidFill>
                  <a:srgbClr val="000000"/>
                </a:solidFill>
              </a:rPr>
              <a:t>10</a:t>
            </a:r>
            <a:r>
              <a:rPr lang="ja-JP" altLang="en-US" dirty="0">
                <a:solidFill>
                  <a:srgbClr val="000000"/>
                </a:solidFill>
              </a:rPr>
              <a:t>・</a:t>
            </a:r>
            <a:r>
              <a:rPr lang="en-US" altLang="ja-JP" dirty="0">
                <a:solidFill>
                  <a:srgbClr val="000000"/>
                </a:solidFill>
              </a:rPr>
              <a:t>11</a:t>
            </a:r>
            <a:r>
              <a:rPr lang="ja-JP" altLang="en-US" dirty="0">
                <a:solidFill>
                  <a:srgbClr val="000000"/>
                </a:solidFill>
              </a:rPr>
              <a:t>期の先輩たちによる熱い各部活動</a:t>
            </a:r>
            <a:r>
              <a:rPr lang="ja-JP" altLang="en-US" dirty="0">
                <a:solidFill>
                  <a:srgbClr val="000000"/>
                </a:solidFill>
              </a:rPr>
              <a:t>紹介</a:t>
            </a:r>
            <a:r>
              <a:rPr lang="ja-JP" altLang="en-US" dirty="0">
                <a:solidFill>
                  <a:srgbClr val="000000"/>
                </a:solidFill>
              </a:rPr>
              <a:t>や委員会紹介を、真剣な眼差し</a:t>
            </a:r>
            <a:r>
              <a:rPr lang="ja-JP" altLang="en-US" dirty="0">
                <a:solidFill>
                  <a:srgbClr val="000000"/>
                </a:solidFill>
              </a:rPr>
              <a:t>で</a:t>
            </a:r>
            <a:r>
              <a:rPr lang="ja-JP" altLang="en-US" dirty="0">
                <a:solidFill>
                  <a:srgbClr val="000000"/>
                </a:solidFill>
              </a:rPr>
              <a:t>見つめる</a:t>
            </a:r>
            <a:r>
              <a:rPr lang="ja-JP" altLang="en-US" dirty="0">
                <a:solidFill>
                  <a:srgbClr val="000000"/>
                </a:solidFill>
              </a:rPr>
              <a:t>新入生</a:t>
            </a:r>
            <a:r>
              <a:rPr lang="ja-JP" altLang="en-US" dirty="0">
                <a:solidFill>
                  <a:srgbClr val="000000"/>
                </a:solidFill>
              </a:rPr>
              <a:t>。「前</a:t>
            </a:r>
            <a:r>
              <a:rPr lang="ja-JP" altLang="en-US" dirty="0">
                <a:solidFill>
                  <a:srgbClr val="000000"/>
                </a:solidFill>
              </a:rPr>
              <a:t>に進むための秘訣と</a:t>
            </a:r>
            <a:r>
              <a:rPr lang="ja-JP" altLang="en-US" dirty="0">
                <a:solidFill>
                  <a:srgbClr val="000000"/>
                </a:solidFill>
              </a:rPr>
              <a:t>は、初め</a:t>
            </a:r>
            <a:r>
              <a:rPr lang="ja-JP" altLang="en-US" dirty="0">
                <a:solidFill>
                  <a:srgbClr val="000000"/>
                </a:solidFill>
              </a:rPr>
              <a:t>の一歩を踏み出す</a:t>
            </a:r>
            <a:r>
              <a:rPr lang="ja-JP" altLang="en-US" dirty="0">
                <a:solidFill>
                  <a:srgbClr val="000000"/>
                </a:solidFill>
              </a:rPr>
              <a:t>こと</a:t>
            </a:r>
            <a:r>
              <a:rPr lang="ja-JP" altLang="en-US" sz="1200" dirty="0">
                <a:solidFill>
                  <a:srgbClr val="000000"/>
                </a:solidFill>
              </a:rPr>
              <a:t>（マーク</a:t>
            </a:r>
            <a:r>
              <a:rPr lang="ja-JP" altLang="en-US" sz="1200" dirty="0">
                <a:solidFill>
                  <a:srgbClr val="000000"/>
                </a:solidFill>
              </a:rPr>
              <a:t>・</a:t>
            </a:r>
            <a:r>
              <a:rPr lang="ja-JP" altLang="en-US" sz="1200" dirty="0">
                <a:solidFill>
                  <a:srgbClr val="000000"/>
                </a:solidFill>
              </a:rPr>
              <a:t>トウェイン）</a:t>
            </a:r>
            <a:r>
              <a:rPr lang="ja-JP" altLang="en-US" dirty="0">
                <a:solidFill>
                  <a:srgbClr val="000000"/>
                </a:solidFill>
              </a:rPr>
              <a:t>」という言葉があります。新入生のみなさん、部活や委員会で“初め</a:t>
            </a:r>
            <a:r>
              <a:rPr lang="ja-JP" altLang="en-US" dirty="0">
                <a:solidFill>
                  <a:srgbClr val="000000"/>
                </a:solidFill>
              </a:rPr>
              <a:t>の</a:t>
            </a:r>
            <a:r>
              <a:rPr lang="ja-JP" altLang="en-US" dirty="0">
                <a:solidFill>
                  <a:srgbClr val="000000"/>
                </a:solidFill>
              </a:rPr>
              <a:t>一歩”を踏み出してみませんか？</a:t>
            </a:r>
            <a:endParaRPr lang="ja-JP" altLang="en-US" dirty="0">
              <a:solidFill>
                <a:srgbClr val="000000"/>
              </a:solidFill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745" y="267955"/>
            <a:ext cx="723900" cy="723900"/>
          </a:xfrm>
          <a:prstGeom prst="rect">
            <a:avLst/>
          </a:prstGeom>
        </p:spPr>
      </p:pic>
      <p:pic>
        <p:nvPicPr>
          <p:cNvPr id="1026" name="Picture 2" descr="\\17ed01fsv093\東京都立葛飾総合高等学校\003_職員室フォルダ\12_総務部\H30総務部\30写真\18新入生歓迎会\IMG_020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183" y="2419577"/>
            <a:ext cx="2686116" cy="20145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962" y="2399585"/>
            <a:ext cx="2747797" cy="20608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1" y="4703304"/>
            <a:ext cx="2755238" cy="206642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7786" y="2444902"/>
            <a:ext cx="2618581" cy="19639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8724" y="4687206"/>
            <a:ext cx="2776703" cy="208252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1690" y="4703406"/>
            <a:ext cx="2755102" cy="206632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047557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アングル">
  <a:themeElements>
    <a:clrScheme name="アングル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Cho　パワポ　メイリオ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アングル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アングル</vt:lpstr>
      <vt:lpstr>PowerPoint プレゼンテーション</vt:lpstr>
    </vt:vector>
  </TitlesOfParts>
  <Company>TAIMS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東京都</dc:creator>
  <cp:lastModifiedBy>東京都</cp:lastModifiedBy>
  <cp:revision>2</cp:revision>
  <dcterms:created xsi:type="dcterms:W3CDTF">2018-04-12T07:49:25Z</dcterms:created>
  <dcterms:modified xsi:type="dcterms:W3CDTF">2018-04-12T07:51:09Z</dcterms:modified>
</cp:coreProperties>
</file>