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71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44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5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11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86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30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44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59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76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65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2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7A96B-98C0-4CD7-A1DA-D54E3A6D48EB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82E3F-4E45-4A95-9108-B4786F250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20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51162" y="258793"/>
            <a:ext cx="9296400" cy="2768091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b="1" dirty="0">
                <a:solidFill>
                  <a:srgbClr val="00B0F0"/>
                </a:solidFill>
                <a:latin typeface="+mn-ea"/>
                <a:ea typeface="+mn-ea"/>
              </a:rPr>
              <a:t>        ざいきょう</a:t>
            </a:r>
            <a:r>
              <a:rPr lang="ja-JP" altLang="en-US" sz="2800" b="1" dirty="0">
                <a:solidFill>
                  <a:srgbClr val="0070C0"/>
                </a:solidFill>
                <a:latin typeface="+mn-ea"/>
                <a:ea typeface="+mn-ea"/>
              </a:rPr>
              <a:t>　  </a:t>
            </a:r>
            <a:r>
              <a:rPr lang="ja-JP" altLang="en-US" sz="2800" b="1" dirty="0">
                <a:solidFill>
                  <a:srgbClr val="00B0F0"/>
                </a:solidFill>
                <a:latin typeface="+mn-ea"/>
                <a:ea typeface="+mn-ea"/>
              </a:rPr>
              <a:t>せつめいかい</a:t>
            </a:r>
            <a:br>
              <a:rPr kumimoji="1" lang="en-US" altLang="ja-JP" b="1" dirty="0">
                <a:solidFill>
                  <a:srgbClr val="00B0F0"/>
                </a:solidFill>
                <a:latin typeface="+mn-ea"/>
                <a:ea typeface="+mn-ea"/>
              </a:rPr>
            </a:br>
            <a:r>
              <a:rPr kumimoji="1" lang="en-US" altLang="ja-JP" b="1" dirty="0">
                <a:solidFill>
                  <a:srgbClr val="00B0F0"/>
                </a:solidFill>
                <a:latin typeface="+mn-ea"/>
                <a:ea typeface="+mn-ea"/>
              </a:rPr>
              <a:t>    </a:t>
            </a:r>
            <a:r>
              <a:rPr kumimoji="1" lang="ja-JP" altLang="en-US" b="1" dirty="0">
                <a:solidFill>
                  <a:srgbClr val="0070C0"/>
                </a:solidFill>
                <a:latin typeface="+mn-ea"/>
                <a:ea typeface="+mn-ea"/>
              </a:rPr>
              <a:t>在京　説明会</a:t>
            </a:r>
            <a:br>
              <a:rPr kumimoji="1" lang="en-US" altLang="ja-JP" b="1" dirty="0">
                <a:solidFill>
                  <a:srgbClr val="0070C0"/>
                </a:solidFill>
                <a:latin typeface="+mn-ea"/>
                <a:ea typeface="+mn-ea"/>
              </a:rPr>
            </a:br>
            <a:endParaRPr kumimoji="1" lang="ja-JP" altLang="en-US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pic>
        <p:nvPicPr>
          <p:cNvPr id="4" name="図 3" descr="C:\Users\T0862999\Pictures\富士と体育館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695" y="2303253"/>
            <a:ext cx="6685472" cy="4270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672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9407" y="77638"/>
            <a:ext cx="10515600" cy="741871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latin typeface="+mn-lt"/>
              </a:rPr>
              <a:t>取り出し授業（とりだしじゅぎょう）</a:t>
            </a: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023163"/>
              </p:ext>
            </p:extLst>
          </p:nvPr>
        </p:nvGraphicFramePr>
        <p:xfrm>
          <a:off x="579408" y="897139"/>
          <a:ext cx="10997242" cy="5598551"/>
        </p:xfrm>
        <a:graphic>
          <a:graphicData uri="http://schemas.openxmlformats.org/drawingml/2006/table">
            <a:tbl>
              <a:tblPr firstRow="1" firstCol="1" bandRow="1"/>
              <a:tblGrid>
                <a:gridCol w="9689156">
                  <a:extLst>
                    <a:ext uri="{9D8B030D-6E8A-4147-A177-3AD203B41FA5}">
                      <a16:colId xmlns:a16="http://schemas.microsoft.com/office/drawing/2014/main" val="2972637109"/>
                    </a:ext>
                  </a:extLst>
                </a:gridCol>
                <a:gridCol w="1308086">
                  <a:extLst>
                    <a:ext uri="{9D8B030D-6E8A-4147-A177-3AD203B41FA5}">
                      <a16:colId xmlns:a16="http://schemas.microsoft.com/office/drawing/2014/main" val="3014874268"/>
                    </a:ext>
                  </a:extLst>
                </a:gridCol>
              </a:tblGrid>
              <a:tr h="341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年生の授業</a:t>
                      </a:r>
                      <a:r>
                        <a:rPr lang="en-US" sz="11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1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100" kern="100" dirty="0" err="1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い</a:t>
                      </a:r>
                      <a:r>
                        <a:rPr lang="ja-JP" altLang="en-US" sz="11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ちねんせいのじゅぎょう）</a:t>
                      </a:r>
                      <a:endParaRPr lang="ja-JP" sz="7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取り出し授業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571461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現代</a:t>
                      </a:r>
                      <a:r>
                        <a:rPr 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の</a:t>
                      </a: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国語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げんだいのこく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ご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240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〇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542550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歴史総合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れきしそうごう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240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〇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056556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数学(</a:t>
                      </a:r>
                      <a:r>
                        <a:rPr lang="ja-JP" altLang="en-US" sz="2400" kern="1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すうがく</a:t>
                      </a:r>
                      <a:r>
                        <a:rPr lang="en-US" sz="2400" kern="1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2400" kern="1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Ⅰ</a:t>
                      </a: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7832487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数学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すうが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く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)A</a:t>
                      </a:r>
                      <a:endParaRPr lang="ja-JP" sz="240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1968807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化学基礎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かがくきそ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240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〇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663761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生物基礎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せいぶつきそ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240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〇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818617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体育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たい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いく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240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6131611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保健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　ほけん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240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〇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242593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音楽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おんが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く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Ⅰ・</a:t>
                      </a: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美術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びじゅつ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Ⅰ・</a:t>
                      </a: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書道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しょ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どう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Ⅰ</a:t>
                      </a: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6761905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英語</a:t>
                      </a:r>
                      <a:r>
                        <a:rPr 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コミュニケーション</a:t>
                      </a:r>
                      <a:r>
                        <a:rPr lang="en-US" alt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えい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ごこみゅにけ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しょん</a:t>
                      </a:r>
                      <a:r>
                        <a:rPr lang="en-US" alt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Ⅰ</a:t>
                      </a: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7367150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論理</a:t>
                      </a:r>
                      <a:r>
                        <a:rPr 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表現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ろんり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ひょうげん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Ⅰ</a:t>
                      </a: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5919313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情報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じょうほう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Ⅰ</a:t>
                      </a: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7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720317"/>
                  </a:ext>
                </a:extLst>
              </a:tr>
              <a:tr h="404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日本語基礎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にほんごきそ</a:t>
                      </a:r>
                      <a:r>
                        <a:rPr lang="en-US" sz="2400" kern="1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2400" kern="1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〇</a:t>
                      </a:r>
                      <a:endParaRPr lang="ja-JP" sz="7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6401" marR="4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25495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8817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086" y="1382256"/>
            <a:ext cx="7288813" cy="61958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86" y="2147216"/>
            <a:ext cx="7518637" cy="63911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585" y="363071"/>
            <a:ext cx="8990128" cy="76419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914" y="4509857"/>
            <a:ext cx="8649745" cy="73526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9923" y="3021782"/>
            <a:ext cx="7697746" cy="65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32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132</Words>
  <Application>Microsoft Office PowerPoint</Application>
  <PresentationFormat>ワイド画面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游ゴシック</vt:lpstr>
      <vt:lpstr>游ゴシック Light</vt:lpstr>
      <vt:lpstr>游明朝</vt:lpstr>
      <vt:lpstr>Arial</vt:lpstr>
      <vt:lpstr>Office テーマ</vt:lpstr>
      <vt:lpstr>        ざいきょう　  せつめいかい     在京　説明会 </vt:lpstr>
      <vt:lpstr>取り出し授業（とりだしじゅぎょう）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在京説明会（10月）</dc:title>
  <dc:creator>荻久保　倫子</dc:creator>
  <cp:lastModifiedBy>田制　優美</cp:lastModifiedBy>
  <cp:revision>31</cp:revision>
  <dcterms:created xsi:type="dcterms:W3CDTF">2024-09-02T00:29:06Z</dcterms:created>
  <dcterms:modified xsi:type="dcterms:W3CDTF">2025-03-31T01:28:31Z</dcterms:modified>
</cp:coreProperties>
</file>