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9" r:id="rId2"/>
    <p:sldId id="261" r:id="rId3"/>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EAF0F2"/>
    <a:srgbClr val="ECD4AB"/>
    <a:srgbClr val="33CCFF"/>
    <a:srgbClr val="003300"/>
    <a:srgbClr val="CCCCFF"/>
    <a:srgbClr val="CCFFCC"/>
    <a:srgbClr val="33CCCC"/>
    <a:srgbClr val="FFCC00"/>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956" autoAdjust="0"/>
    <p:restoredTop sz="82147" autoAdjust="0"/>
  </p:normalViewPr>
  <p:slideViewPr>
    <p:cSldViewPr snapToGrid="0">
      <p:cViewPr varScale="1">
        <p:scale>
          <a:sx n="77" d="100"/>
          <a:sy n="77" d="100"/>
        </p:scale>
        <p:origin x="370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2" y="2"/>
            <a:ext cx="2919413" cy="495141"/>
          </a:xfrm>
          <a:prstGeom prst="rect">
            <a:avLst/>
          </a:prstGeom>
        </p:spPr>
        <p:txBody>
          <a:bodyPr vert="horz" lIns="91345" tIns="45673" rIns="91345" bIns="4567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2" y="2"/>
            <a:ext cx="2919412" cy="495141"/>
          </a:xfrm>
          <a:prstGeom prst="rect">
            <a:avLst/>
          </a:prstGeom>
        </p:spPr>
        <p:txBody>
          <a:bodyPr vert="horz" lIns="91345" tIns="45673" rIns="91345" bIns="45673" rtlCol="0"/>
          <a:lstStyle>
            <a:lvl1pPr algn="r">
              <a:defRPr sz="1200"/>
            </a:lvl1pPr>
          </a:lstStyle>
          <a:p>
            <a:fld id="{98541A54-3A68-4BAF-ADC6-7D63979F16E6}" type="datetimeFigureOut">
              <a:rPr kumimoji="1" lang="ja-JP" altLang="en-US" smtClean="0"/>
              <a:t>2026/7/15</a:t>
            </a:fld>
            <a:endParaRPr kumimoji="1" lang="ja-JP" altLang="en-US"/>
          </a:p>
        </p:txBody>
      </p:sp>
      <p:sp>
        <p:nvSpPr>
          <p:cNvPr id="4" name="スライド イメージ プレースホルダー 3"/>
          <p:cNvSpPr>
            <a:spLocks noGrp="1" noRot="1" noChangeAspect="1"/>
          </p:cNvSpPr>
          <p:nvPr>
            <p:ph type="sldImg" idx="2"/>
          </p:nvPr>
        </p:nvSpPr>
        <p:spPr>
          <a:xfrm>
            <a:off x="2216150" y="1231900"/>
            <a:ext cx="2303463" cy="3330575"/>
          </a:xfrm>
          <a:prstGeom prst="rect">
            <a:avLst/>
          </a:prstGeom>
          <a:noFill/>
          <a:ln w="12700">
            <a:solidFill>
              <a:prstClr val="black"/>
            </a:solidFill>
          </a:ln>
        </p:spPr>
        <p:txBody>
          <a:bodyPr vert="horz" lIns="91345" tIns="45673" rIns="91345" bIns="45673" rtlCol="0" anchor="ctr"/>
          <a:lstStyle/>
          <a:p>
            <a:endParaRPr lang="ja-JP" altLang="en-US"/>
          </a:p>
        </p:txBody>
      </p:sp>
      <p:sp>
        <p:nvSpPr>
          <p:cNvPr id="5" name="ノート プレースホルダー 4"/>
          <p:cNvSpPr>
            <a:spLocks noGrp="1"/>
          </p:cNvSpPr>
          <p:nvPr>
            <p:ph type="body" sz="quarter" idx="3"/>
          </p:nvPr>
        </p:nvSpPr>
        <p:spPr>
          <a:xfrm>
            <a:off x="673105" y="4748275"/>
            <a:ext cx="5389563" cy="3884950"/>
          </a:xfrm>
          <a:prstGeom prst="rect">
            <a:avLst/>
          </a:prstGeom>
        </p:spPr>
        <p:txBody>
          <a:bodyPr vert="horz" lIns="91345" tIns="45673" rIns="91345" bIns="4567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2" y="9371173"/>
            <a:ext cx="2919413" cy="495141"/>
          </a:xfrm>
          <a:prstGeom prst="rect">
            <a:avLst/>
          </a:prstGeom>
        </p:spPr>
        <p:txBody>
          <a:bodyPr vert="horz" lIns="91345" tIns="45673" rIns="91345" bIns="4567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2" y="9371173"/>
            <a:ext cx="2919412" cy="495141"/>
          </a:xfrm>
          <a:prstGeom prst="rect">
            <a:avLst/>
          </a:prstGeom>
        </p:spPr>
        <p:txBody>
          <a:bodyPr vert="horz" lIns="91345" tIns="45673" rIns="91345" bIns="45673" rtlCol="0" anchor="b"/>
          <a:lstStyle>
            <a:lvl1pPr algn="r">
              <a:defRPr sz="1200"/>
            </a:lvl1pPr>
          </a:lstStyle>
          <a:p>
            <a:fld id="{5F638CA3-D9F3-4DD0-8163-5358B7D1DB74}" type="slidenum">
              <a:rPr kumimoji="1" lang="ja-JP" altLang="en-US" smtClean="0"/>
              <a:t>‹#›</a:t>
            </a:fld>
            <a:endParaRPr kumimoji="1" lang="ja-JP" altLang="en-US"/>
          </a:p>
        </p:txBody>
      </p:sp>
    </p:spTree>
    <p:extLst>
      <p:ext uri="{BB962C8B-B14F-4D97-AF65-F5344CB8AC3E}">
        <p14:creationId xmlns:p14="http://schemas.microsoft.com/office/powerpoint/2010/main" val="117816915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F638CA3-D9F3-4DD0-8163-5358B7D1DB74}" type="slidenum">
              <a:rPr kumimoji="1" lang="ja-JP" altLang="en-US" smtClean="0"/>
              <a:t>1</a:t>
            </a:fld>
            <a:endParaRPr kumimoji="1" lang="ja-JP" altLang="en-US"/>
          </a:p>
        </p:txBody>
      </p:sp>
    </p:spTree>
    <p:extLst>
      <p:ext uri="{BB962C8B-B14F-4D97-AF65-F5344CB8AC3E}">
        <p14:creationId xmlns:p14="http://schemas.microsoft.com/office/powerpoint/2010/main" val="1719987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E971F-D6D4-CA56-8C2E-9BC971EAAC0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22704F1-1CD5-86ED-241F-CD5422BB402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3381794-FC3F-1739-C4E9-646B5F3B9847}"/>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72530B65-F068-C82A-0BE3-B4E7D344653C}"/>
              </a:ext>
            </a:extLst>
          </p:cNvPr>
          <p:cNvSpPr>
            <a:spLocks noGrp="1"/>
          </p:cNvSpPr>
          <p:nvPr>
            <p:ph type="sldNum" sz="quarter" idx="5"/>
          </p:nvPr>
        </p:nvSpPr>
        <p:spPr/>
        <p:txBody>
          <a:bodyPr/>
          <a:lstStyle/>
          <a:p>
            <a:fld id="{5F638CA3-D9F3-4DD0-8163-5358B7D1DB74}" type="slidenum">
              <a:rPr kumimoji="1" lang="ja-JP" altLang="en-US" smtClean="0"/>
              <a:t>2</a:t>
            </a:fld>
            <a:endParaRPr kumimoji="1" lang="ja-JP" altLang="en-US"/>
          </a:p>
        </p:txBody>
      </p:sp>
    </p:spTree>
    <p:extLst>
      <p:ext uri="{BB962C8B-B14F-4D97-AF65-F5344CB8AC3E}">
        <p14:creationId xmlns:p14="http://schemas.microsoft.com/office/powerpoint/2010/main" val="1500464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FE9DBFD-EE62-42B0-BAE7-84926DB3AD4F}" type="datetimeFigureOut">
              <a:rPr kumimoji="1" lang="ja-JP" altLang="en-US" smtClean="0"/>
              <a:t>2026/7/15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BEA595B-5D8A-4512-8780-26118F2C1921}" type="slidenum">
              <a:rPr kumimoji="1" lang="ja-JP" altLang="en-US" smtClean="0"/>
              <a:t>‹#›</a:t>
            </a:fld>
            <a:endParaRPr kumimoji="1" lang="ja-JP" altLang="en-US"/>
          </a:p>
        </p:txBody>
      </p:sp>
    </p:spTree>
    <p:extLst>
      <p:ext uri="{BB962C8B-B14F-4D97-AF65-F5344CB8AC3E}">
        <p14:creationId xmlns:p14="http://schemas.microsoft.com/office/powerpoint/2010/main" val="2238512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FE9DBFD-EE62-42B0-BAE7-84926DB3AD4F}" type="datetimeFigureOut">
              <a:rPr kumimoji="1" lang="ja-JP" altLang="en-US" smtClean="0"/>
              <a:t>2026/7/15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BEA595B-5D8A-4512-8780-26118F2C1921}" type="slidenum">
              <a:rPr kumimoji="1" lang="ja-JP" altLang="en-US" smtClean="0"/>
              <a:t>‹#›</a:t>
            </a:fld>
            <a:endParaRPr kumimoji="1" lang="ja-JP" altLang="en-US"/>
          </a:p>
        </p:txBody>
      </p:sp>
    </p:spTree>
    <p:extLst>
      <p:ext uri="{BB962C8B-B14F-4D97-AF65-F5344CB8AC3E}">
        <p14:creationId xmlns:p14="http://schemas.microsoft.com/office/powerpoint/2010/main" val="2646786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FE9DBFD-EE62-42B0-BAE7-84926DB3AD4F}" type="datetimeFigureOut">
              <a:rPr kumimoji="1" lang="ja-JP" altLang="en-US" smtClean="0"/>
              <a:t>2026/7/15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BEA595B-5D8A-4512-8780-26118F2C1921}" type="slidenum">
              <a:rPr kumimoji="1" lang="ja-JP" altLang="en-US" smtClean="0"/>
              <a:t>‹#›</a:t>
            </a:fld>
            <a:endParaRPr kumimoji="1" lang="ja-JP" altLang="en-US"/>
          </a:p>
        </p:txBody>
      </p:sp>
    </p:spTree>
    <p:extLst>
      <p:ext uri="{BB962C8B-B14F-4D97-AF65-F5344CB8AC3E}">
        <p14:creationId xmlns:p14="http://schemas.microsoft.com/office/powerpoint/2010/main" val="1305664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FE9DBFD-EE62-42B0-BAE7-84926DB3AD4F}" type="datetimeFigureOut">
              <a:rPr kumimoji="1" lang="ja-JP" altLang="en-US" smtClean="0"/>
              <a:t>2026/7/15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BEA595B-5D8A-4512-8780-26118F2C1921}" type="slidenum">
              <a:rPr kumimoji="1" lang="ja-JP" altLang="en-US" smtClean="0"/>
              <a:t>‹#›</a:t>
            </a:fld>
            <a:endParaRPr kumimoji="1" lang="ja-JP" altLang="en-US"/>
          </a:p>
        </p:txBody>
      </p:sp>
    </p:spTree>
    <p:extLst>
      <p:ext uri="{BB962C8B-B14F-4D97-AF65-F5344CB8AC3E}">
        <p14:creationId xmlns:p14="http://schemas.microsoft.com/office/powerpoint/2010/main" val="4074286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FE9DBFD-EE62-42B0-BAE7-84926DB3AD4F}" type="datetimeFigureOut">
              <a:rPr kumimoji="1" lang="ja-JP" altLang="en-US" smtClean="0"/>
              <a:t>2026/7/15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BEA595B-5D8A-4512-8780-26118F2C1921}" type="slidenum">
              <a:rPr kumimoji="1" lang="ja-JP" altLang="en-US" smtClean="0"/>
              <a:t>‹#›</a:t>
            </a:fld>
            <a:endParaRPr kumimoji="1" lang="ja-JP" altLang="en-US"/>
          </a:p>
        </p:txBody>
      </p:sp>
    </p:spTree>
    <p:extLst>
      <p:ext uri="{BB962C8B-B14F-4D97-AF65-F5344CB8AC3E}">
        <p14:creationId xmlns:p14="http://schemas.microsoft.com/office/powerpoint/2010/main" val="3796846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FE9DBFD-EE62-42B0-BAE7-84926DB3AD4F}" type="datetimeFigureOut">
              <a:rPr kumimoji="1" lang="ja-JP" altLang="en-US" smtClean="0"/>
              <a:t>2026/7/15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BEA595B-5D8A-4512-8780-26118F2C1921}" type="slidenum">
              <a:rPr kumimoji="1" lang="ja-JP" altLang="en-US" smtClean="0"/>
              <a:t>‹#›</a:t>
            </a:fld>
            <a:endParaRPr kumimoji="1" lang="ja-JP" altLang="en-US"/>
          </a:p>
        </p:txBody>
      </p:sp>
    </p:spTree>
    <p:extLst>
      <p:ext uri="{BB962C8B-B14F-4D97-AF65-F5344CB8AC3E}">
        <p14:creationId xmlns:p14="http://schemas.microsoft.com/office/powerpoint/2010/main" val="3037105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E9DBFD-EE62-42B0-BAE7-84926DB3AD4F}" type="datetimeFigureOut">
              <a:rPr kumimoji="1" lang="ja-JP" altLang="en-US" smtClean="0"/>
              <a:t>2026/7/15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BEA595B-5D8A-4512-8780-26118F2C1921}" type="slidenum">
              <a:rPr kumimoji="1" lang="ja-JP" altLang="en-US" smtClean="0"/>
              <a:t>‹#›</a:t>
            </a:fld>
            <a:endParaRPr kumimoji="1" lang="ja-JP" altLang="en-US"/>
          </a:p>
        </p:txBody>
      </p:sp>
    </p:spTree>
    <p:extLst>
      <p:ext uri="{BB962C8B-B14F-4D97-AF65-F5344CB8AC3E}">
        <p14:creationId xmlns:p14="http://schemas.microsoft.com/office/powerpoint/2010/main" val="3222647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FE9DBFD-EE62-42B0-BAE7-84926DB3AD4F}" type="datetimeFigureOut">
              <a:rPr kumimoji="1" lang="ja-JP" altLang="en-US" smtClean="0"/>
              <a:t>2026/7/15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BEA595B-5D8A-4512-8780-26118F2C1921}" type="slidenum">
              <a:rPr kumimoji="1" lang="ja-JP" altLang="en-US" smtClean="0"/>
              <a:t>‹#›</a:t>
            </a:fld>
            <a:endParaRPr kumimoji="1" lang="ja-JP" altLang="en-US"/>
          </a:p>
        </p:txBody>
      </p:sp>
    </p:spTree>
    <p:extLst>
      <p:ext uri="{BB962C8B-B14F-4D97-AF65-F5344CB8AC3E}">
        <p14:creationId xmlns:p14="http://schemas.microsoft.com/office/powerpoint/2010/main" val="930932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FE9DBFD-EE62-42B0-BAE7-84926DB3AD4F}" type="datetimeFigureOut">
              <a:rPr kumimoji="1" lang="ja-JP" altLang="en-US" smtClean="0"/>
              <a:t>2026/7/15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BEA595B-5D8A-4512-8780-26118F2C1921}" type="slidenum">
              <a:rPr kumimoji="1" lang="ja-JP" altLang="en-US" smtClean="0"/>
              <a:t>‹#›</a:t>
            </a:fld>
            <a:endParaRPr kumimoji="1" lang="ja-JP" altLang="en-US"/>
          </a:p>
        </p:txBody>
      </p:sp>
    </p:spTree>
    <p:extLst>
      <p:ext uri="{BB962C8B-B14F-4D97-AF65-F5344CB8AC3E}">
        <p14:creationId xmlns:p14="http://schemas.microsoft.com/office/powerpoint/2010/main" val="110632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FE9DBFD-EE62-42B0-BAE7-84926DB3AD4F}" type="datetimeFigureOut">
              <a:rPr kumimoji="1" lang="ja-JP" altLang="en-US" smtClean="0"/>
              <a:t>2026/7/15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BEA595B-5D8A-4512-8780-26118F2C1921}" type="slidenum">
              <a:rPr kumimoji="1" lang="ja-JP" altLang="en-US" smtClean="0"/>
              <a:t>‹#›</a:t>
            </a:fld>
            <a:endParaRPr kumimoji="1" lang="ja-JP" altLang="en-US"/>
          </a:p>
        </p:txBody>
      </p:sp>
    </p:spTree>
    <p:extLst>
      <p:ext uri="{BB962C8B-B14F-4D97-AF65-F5344CB8AC3E}">
        <p14:creationId xmlns:p14="http://schemas.microsoft.com/office/powerpoint/2010/main" val="3844453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FE9DBFD-EE62-42B0-BAE7-84926DB3AD4F}" type="datetimeFigureOut">
              <a:rPr kumimoji="1" lang="ja-JP" altLang="en-US" smtClean="0"/>
              <a:t>2026/7/15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BEA595B-5D8A-4512-8780-26118F2C1921}" type="slidenum">
              <a:rPr kumimoji="1" lang="ja-JP" altLang="en-US" smtClean="0"/>
              <a:t>‹#›</a:t>
            </a:fld>
            <a:endParaRPr kumimoji="1" lang="ja-JP" altLang="en-US"/>
          </a:p>
        </p:txBody>
      </p:sp>
    </p:spTree>
    <p:extLst>
      <p:ext uri="{BB962C8B-B14F-4D97-AF65-F5344CB8AC3E}">
        <p14:creationId xmlns:p14="http://schemas.microsoft.com/office/powerpoint/2010/main" val="1729314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AFE9DBFD-EE62-42B0-BAE7-84926DB3AD4F}" type="datetimeFigureOut">
              <a:rPr kumimoji="1" lang="ja-JP" altLang="en-US" smtClean="0"/>
              <a:t>2026/7/15</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EBEA595B-5D8A-4512-8780-26118F2C1921}" type="slidenum">
              <a:rPr kumimoji="1" lang="ja-JP" altLang="en-US" smtClean="0"/>
              <a:t>‹#›</a:t>
            </a:fld>
            <a:endParaRPr kumimoji="1" lang="ja-JP" altLang="en-US"/>
          </a:p>
        </p:txBody>
      </p:sp>
    </p:spTree>
    <p:extLst>
      <p:ext uri="{BB962C8B-B14F-4D97-AF65-F5344CB8AC3E}">
        <p14:creationId xmlns:p14="http://schemas.microsoft.com/office/powerpoint/2010/main" val="10924462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microsoft.com/office/2007/relationships/hdphoto" Target="../media/hdphoto2.wdp"/><Relationship Id="rId18" Type="http://schemas.openxmlformats.org/officeDocument/2006/relationships/image" Target="../media/image18.png"/><Relationship Id="rId3" Type="http://schemas.openxmlformats.org/officeDocument/2006/relationships/notesSlide" Target="../notesSlides/notesSlide2.xml"/><Relationship Id="rId21" Type="http://schemas.openxmlformats.org/officeDocument/2006/relationships/image" Target="../media/image20.png"/><Relationship Id="rId7" Type="http://schemas.openxmlformats.org/officeDocument/2006/relationships/image" Target="../media/image3.png"/><Relationship Id="rId12" Type="http://schemas.openxmlformats.org/officeDocument/2006/relationships/image" Target="../media/image15.png"/><Relationship Id="rId17" Type="http://schemas.microsoft.com/office/2007/relationships/hdphoto" Target="../media/hdphoto4.wdp"/><Relationship Id="rId2" Type="http://schemas.openxmlformats.org/officeDocument/2006/relationships/slideLayout" Target="../slideLayouts/slideLayout1.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themeOverride" Target="../theme/themeOverride2.xml"/><Relationship Id="rId6" Type="http://schemas.openxmlformats.org/officeDocument/2006/relationships/image" Target="../media/image11.png"/><Relationship Id="rId11" Type="http://schemas.microsoft.com/office/2007/relationships/hdphoto" Target="../media/hdphoto1.wdp"/><Relationship Id="rId5" Type="http://schemas.openxmlformats.org/officeDocument/2006/relationships/image" Target="../media/image10.png"/><Relationship Id="rId15" Type="http://schemas.microsoft.com/office/2007/relationships/hdphoto" Target="../media/hdphoto3.wdp"/><Relationship Id="rId10" Type="http://schemas.openxmlformats.org/officeDocument/2006/relationships/image" Target="../media/image14.png"/><Relationship Id="rId19" Type="http://schemas.microsoft.com/office/2007/relationships/hdphoto" Target="../media/hdphoto5.wdp"/><Relationship Id="rId4" Type="http://schemas.openxmlformats.org/officeDocument/2006/relationships/image" Target="../media/image2.jpeg"/><Relationship Id="rId9" Type="http://schemas.openxmlformats.org/officeDocument/2006/relationships/image" Target="../media/image13.png"/><Relationship Id="rId14" Type="http://schemas.openxmlformats.org/officeDocument/2006/relationships/image" Target="../media/image16.png"/><Relationship Id="rId22"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tile tx="0" ty="0" sx="100000" sy="100000" flip="none" algn="tl"/>
        </a:blipFill>
        <a:effectLst/>
      </p:bgPr>
    </p:bg>
    <p:spTree>
      <p:nvGrpSpPr>
        <p:cNvPr id="1" name=""/>
        <p:cNvGrpSpPr/>
        <p:nvPr/>
      </p:nvGrpSpPr>
      <p:grpSpPr>
        <a:xfrm>
          <a:off x="0" y="0"/>
          <a:ext cx="0" cy="0"/>
          <a:chOff x="0" y="0"/>
          <a:chExt cx="0" cy="0"/>
        </a:xfrm>
      </p:grpSpPr>
      <p:sp>
        <p:nvSpPr>
          <p:cNvPr id="4" name="正方形/長方形 3"/>
          <p:cNvSpPr/>
          <p:nvPr/>
        </p:nvSpPr>
        <p:spPr>
          <a:xfrm>
            <a:off x="1239392" y="190214"/>
            <a:ext cx="4935072" cy="830997"/>
          </a:xfrm>
          <a:prstGeom prst="rect">
            <a:avLst/>
          </a:prstGeom>
          <a:noFill/>
          <a:effectLst/>
        </p:spPr>
        <p:txBody>
          <a:bodyPr wrap="square" lIns="91440" tIns="45720" rIns="91440" bIns="45720">
            <a:spAutoFit/>
            <a:scene3d>
              <a:camera prst="orthographicFront"/>
              <a:lightRig rig="threePt" dir="t">
                <a:rot lat="0" lon="0" rev="1800000"/>
              </a:lightRig>
            </a:scene3d>
            <a:sp3d>
              <a:contourClr>
                <a:schemeClr val="bg1"/>
              </a:contourClr>
            </a:sp3d>
          </a:bodyPr>
          <a:lstStyle/>
          <a:p>
            <a:pPr algn="ctr"/>
            <a:r>
              <a:rPr lang="ja-JP" altLang="en-US" sz="4800" b="1" dirty="0">
                <a:ln w="22225">
                  <a:solidFill>
                    <a:schemeClr val="accent2"/>
                  </a:solidFill>
                  <a:prstDash val="solid"/>
                </a:ln>
                <a:solidFill>
                  <a:schemeClr val="tx2">
                    <a:lumMod val="50000"/>
                  </a:schemeClr>
                </a:solidFill>
                <a:latin typeface="UD デジタル 教科書体 NK-B" panose="02020700000000000000" pitchFamily="18" charset="-128"/>
                <a:ea typeface="UD デジタル 教科書体 NK-B" panose="02020700000000000000" pitchFamily="18" charset="-128"/>
              </a:rPr>
              <a:t>淵</a:t>
            </a:r>
            <a:r>
              <a:rPr lang="ja-JP" altLang="en-US" sz="2800" b="1" dirty="0">
                <a:ln w="22225">
                  <a:solidFill>
                    <a:schemeClr val="accent2"/>
                  </a:solidFill>
                  <a:prstDash val="solid"/>
                </a:ln>
                <a:solidFill>
                  <a:schemeClr val="tx2">
                    <a:lumMod val="50000"/>
                  </a:schemeClr>
                </a:solidFill>
                <a:latin typeface="UD デジタル 教科書体 NK-B" panose="02020700000000000000" pitchFamily="18" charset="-128"/>
                <a:ea typeface="UD デジタル 教科書体 NK-B" panose="02020700000000000000" pitchFamily="18" charset="-128"/>
              </a:rPr>
              <a:t>　</a:t>
            </a:r>
            <a:r>
              <a:rPr lang="ja-JP" altLang="en-US" sz="4800" b="1" dirty="0">
                <a:ln w="22225">
                  <a:solidFill>
                    <a:schemeClr val="accent2"/>
                  </a:solidFill>
                  <a:prstDash val="solid"/>
                </a:ln>
                <a:solidFill>
                  <a:schemeClr val="tx2">
                    <a:lumMod val="50000"/>
                  </a:schemeClr>
                </a:solidFill>
                <a:latin typeface="UD デジタル 教科書体 NK-B" panose="02020700000000000000" pitchFamily="18" charset="-128"/>
                <a:ea typeface="UD デジタル 教科書体 NK-B" panose="02020700000000000000" pitchFamily="18" charset="-128"/>
              </a:rPr>
              <a:t>高</a:t>
            </a:r>
            <a:r>
              <a:rPr lang="ja-JP" altLang="en-US" sz="2800" b="1" dirty="0">
                <a:ln w="22225">
                  <a:solidFill>
                    <a:schemeClr val="accent2"/>
                  </a:solidFill>
                  <a:prstDash val="solid"/>
                </a:ln>
                <a:solidFill>
                  <a:schemeClr val="tx2">
                    <a:lumMod val="50000"/>
                  </a:schemeClr>
                </a:solidFill>
                <a:latin typeface="UD デジタル 教科書体 NK-B" panose="02020700000000000000" pitchFamily="18" charset="-128"/>
                <a:ea typeface="UD デジタル 教科書体 NK-B" panose="02020700000000000000" pitchFamily="18" charset="-128"/>
              </a:rPr>
              <a:t>　</a:t>
            </a:r>
            <a:r>
              <a:rPr lang="ja-JP" altLang="en-US" sz="4800" b="1" dirty="0">
                <a:ln w="22225">
                  <a:solidFill>
                    <a:schemeClr val="accent2"/>
                  </a:solidFill>
                  <a:prstDash val="solid"/>
                </a:ln>
                <a:solidFill>
                  <a:schemeClr val="tx2">
                    <a:lumMod val="50000"/>
                  </a:schemeClr>
                </a:solidFill>
                <a:latin typeface="UD デジタル 教科書体 NK-B" panose="02020700000000000000" pitchFamily="18" charset="-128"/>
                <a:ea typeface="UD デジタル 教科書体 NK-B" panose="02020700000000000000" pitchFamily="18" charset="-128"/>
              </a:rPr>
              <a:t>だ</a:t>
            </a:r>
            <a:r>
              <a:rPr lang="ja-JP" altLang="en-US" sz="2800" b="1" dirty="0">
                <a:ln w="22225">
                  <a:solidFill>
                    <a:schemeClr val="accent2"/>
                  </a:solidFill>
                  <a:prstDash val="solid"/>
                </a:ln>
                <a:solidFill>
                  <a:schemeClr val="tx2">
                    <a:lumMod val="50000"/>
                  </a:schemeClr>
                </a:solidFill>
                <a:latin typeface="UD デジタル 教科書体 NK-B" panose="02020700000000000000" pitchFamily="18" charset="-128"/>
                <a:ea typeface="UD デジタル 教科書体 NK-B" panose="02020700000000000000" pitchFamily="18" charset="-128"/>
              </a:rPr>
              <a:t>　</a:t>
            </a:r>
            <a:r>
              <a:rPr lang="ja-JP" altLang="en-US" sz="4800" b="1" dirty="0">
                <a:ln w="22225">
                  <a:solidFill>
                    <a:schemeClr val="accent2"/>
                  </a:solidFill>
                  <a:prstDash val="solid"/>
                </a:ln>
                <a:solidFill>
                  <a:schemeClr val="tx2">
                    <a:lumMod val="50000"/>
                  </a:schemeClr>
                </a:solidFill>
                <a:latin typeface="UD デジタル 教科書体 NK-B" panose="02020700000000000000" pitchFamily="18" charset="-128"/>
                <a:ea typeface="UD デジタル 教科書体 NK-B" panose="02020700000000000000" pitchFamily="18" charset="-128"/>
              </a:rPr>
              <a:t>よ</a:t>
            </a:r>
            <a:r>
              <a:rPr lang="ja-JP" altLang="en-US" sz="2800" b="1" dirty="0">
                <a:ln w="22225">
                  <a:solidFill>
                    <a:schemeClr val="accent2"/>
                  </a:solidFill>
                  <a:prstDash val="solid"/>
                </a:ln>
                <a:solidFill>
                  <a:schemeClr val="tx2">
                    <a:lumMod val="50000"/>
                  </a:schemeClr>
                </a:solidFill>
                <a:latin typeface="UD デジタル 教科書体 NK-B" panose="02020700000000000000" pitchFamily="18" charset="-128"/>
                <a:ea typeface="UD デジタル 教科書体 NK-B" panose="02020700000000000000" pitchFamily="18" charset="-128"/>
              </a:rPr>
              <a:t>　</a:t>
            </a:r>
            <a:r>
              <a:rPr lang="ja-JP" altLang="en-US" sz="4800" b="1" dirty="0">
                <a:ln w="22225">
                  <a:solidFill>
                    <a:schemeClr val="accent2"/>
                  </a:solidFill>
                  <a:prstDash val="solid"/>
                </a:ln>
                <a:solidFill>
                  <a:schemeClr val="tx2">
                    <a:lumMod val="50000"/>
                  </a:schemeClr>
                </a:solidFill>
                <a:latin typeface="UD デジタル 教科書体 NK-B" panose="02020700000000000000" pitchFamily="18" charset="-128"/>
                <a:ea typeface="UD デジタル 教科書体 NK-B" panose="02020700000000000000" pitchFamily="18" charset="-128"/>
              </a:rPr>
              <a:t>り</a:t>
            </a:r>
          </a:p>
        </p:txBody>
      </p:sp>
      <p:pic>
        <p:nvPicPr>
          <p:cNvPr id="3" name="図 2" descr="時計 が含まれている画像">
            <a:extLst>
              <a:ext uri="{FF2B5EF4-FFF2-40B4-BE49-F238E27FC236}">
                <a16:creationId xmlns:a16="http://schemas.microsoft.com/office/drawing/2014/main" id="{A5B491F4-9ABB-06CD-224C-A0119B04A8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2787" y="26952"/>
            <a:ext cx="1113522" cy="1140572"/>
          </a:xfrm>
          <a:prstGeom prst="rect">
            <a:avLst/>
          </a:prstGeom>
        </p:spPr>
      </p:pic>
      <p:sp>
        <p:nvSpPr>
          <p:cNvPr id="29" name="テキスト ボックス 28">
            <a:extLst>
              <a:ext uri="{FF2B5EF4-FFF2-40B4-BE49-F238E27FC236}">
                <a16:creationId xmlns:a16="http://schemas.microsoft.com/office/drawing/2014/main" id="{8D035A8B-3E4C-8FAB-1E5A-8F7D41959677}"/>
              </a:ext>
            </a:extLst>
          </p:cNvPr>
          <p:cNvSpPr txBox="1"/>
          <p:nvPr/>
        </p:nvSpPr>
        <p:spPr>
          <a:xfrm>
            <a:off x="198306" y="8394045"/>
            <a:ext cx="6511018" cy="1384995"/>
          </a:xfrm>
          <a:prstGeom prst="rect">
            <a:avLst/>
          </a:prstGeom>
          <a:solidFill>
            <a:srgbClr val="CCFFFF"/>
          </a:solidFill>
        </p:spPr>
        <p:txBody>
          <a:bodyPr wrap="square" rtlCol="0">
            <a:spAutoFit/>
          </a:bodyPr>
          <a:lstStyle/>
          <a:p>
            <a:endParaRPr kumimoji="1" lang="en-US" altLang="ja-JP" sz="1400" dirty="0"/>
          </a:p>
          <a:p>
            <a:endParaRPr kumimoji="1" lang="en-US" altLang="ja-JP" sz="1400" dirty="0"/>
          </a:p>
          <a:p>
            <a:endParaRPr kumimoji="1" lang="en-US" altLang="ja-JP" sz="1400" dirty="0"/>
          </a:p>
          <a:p>
            <a:endParaRPr kumimoji="1" lang="en-US" altLang="ja-JP" sz="1400" dirty="0"/>
          </a:p>
          <a:p>
            <a:endParaRPr kumimoji="1" lang="en-US" altLang="ja-JP" sz="1400" dirty="0"/>
          </a:p>
          <a:p>
            <a:endParaRPr kumimoji="1" lang="ja-JP" altLang="en-US" sz="1400" dirty="0"/>
          </a:p>
        </p:txBody>
      </p:sp>
      <p:sp>
        <p:nvSpPr>
          <p:cNvPr id="28" name="テキスト ボックス 27">
            <a:extLst>
              <a:ext uri="{FF2B5EF4-FFF2-40B4-BE49-F238E27FC236}">
                <a16:creationId xmlns:a16="http://schemas.microsoft.com/office/drawing/2014/main" id="{6D28D192-6B2C-1617-565C-D85E0C8D103B}"/>
              </a:ext>
            </a:extLst>
          </p:cNvPr>
          <p:cNvSpPr txBox="1"/>
          <p:nvPr/>
        </p:nvSpPr>
        <p:spPr>
          <a:xfrm>
            <a:off x="911646" y="8455533"/>
            <a:ext cx="5210827" cy="369332"/>
          </a:xfrm>
          <a:prstGeom prst="rect">
            <a:avLst/>
          </a:prstGeom>
          <a:noFill/>
        </p:spPr>
        <p:txBody>
          <a:bodyPr wrap="square" rtlCol="0">
            <a:spAutoFit/>
          </a:bodyPr>
          <a:lstStyle/>
          <a:p>
            <a:pPr fontAlgn="b"/>
            <a:r>
              <a:rPr lang="ja-JP" altLang="ja-JP" b="1" dirty="0"/>
              <a:t>【令和８年度 学校見学会（夏季休業中）日程</a:t>
            </a:r>
            <a:r>
              <a:rPr lang="ja-JP" altLang="ja-JP" dirty="0"/>
              <a:t>】</a:t>
            </a:r>
          </a:p>
        </p:txBody>
      </p:sp>
      <p:sp>
        <p:nvSpPr>
          <p:cNvPr id="31" name="テキスト ボックス 30">
            <a:extLst>
              <a:ext uri="{FF2B5EF4-FFF2-40B4-BE49-F238E27FC236}">
                <a16:creationId xmlns:a16="http://schemas.microsoft.com/office/drawing/2014/main" id="{32E3E133-863C-2B7C-042D-56B01228FDF6}"/>
              </a:ext>
            </a:extLst>
          </p:cNvPr>
          <p:cNvSpPr txBox="1"/>
          <p:nvPr/>
        </p:nvSpPr>
        <p:spPr>
          <a:xfrm>
            <a:off x="373179" y="8799813"/>
            <a:ext cx="4930273" cy="584775"/>
          </a:xfrm>
          <a:prstGeom prst="rect">
            <a:avLst/>
          </a:prstGeom>
          <a:noFill/>
          <a:ln w="19050">
            <a:noFill/>
          </a:ln>
        </p:spPr>
        <p:txBody>
          <a:bodyPr wrap="square" rtlCol="0">
            <a:spAutoFit/>
          </a:bodyPr>
          <a:lstStyle/>
          <a:p>
            <a:r>
              <a:rPr lang="ja-JP" altLang="ja-JP" sz="1600" dirty="0">
                <a:latin typeface="UD デジタル 教科書体 NK" panose="02020400000000000000" pitchFamily="18" charset="-128"/>
                <a:ea typeface="UD デジタル 教科書体 NK" panose="02020400000000000000" pitchFamily="18" charset="-128"/>
              </a:rPr>
              <a:t>７月２１日（火）～７月３１日（金）の平日９日間</a:t>
            </a:r>
            <a:endParaRPr lang="en-US" altLang="ja-JP" sz="1600" dirty="0">
              <a:latin typeface="UD デジタル 教科書体 NK" panose="02020400000000000000" pitchFamily="18" charset="-128"/>
              <a:ea typeface="UD デジタル 教科書体 NK" panose="02020400000000000000" pitchFamily="18" charset="-128"/>
            </a:endParaRPr>
          </a:p>
          <a:p>
            <a:r>
              <a:rPr lang="ja-JP" altLang="ja-JP" sz="1600" dirty="0">
                <a:latin typeface="UD デジタル 教科書体 NK" panose="02020400000000000000" pitchFamily="18" charset="-128"/>
                <a:ea typeface="UD デジタル 教科書体 NK" panose="02020400000000000000" pitchFamily="18" charset="-128"/>
              </a:rPr>
              <a:t>８月１８日（火）～８月２８日（金）の平日９日間</a:t>
            </a:r>
            <a:endParaRPr kumimoji="1" lang="ja-JP" altLang="en-US" sz="1600" dirty="0">
              <a:latin typeface="UD デジタル 教科書体 NK" panose="02020400000000000000" pitchFamily="18" charset="-128"/>
              <a:ea typeface="UD デジタル 教科書体 NK" panose="02020400000000000000" pitchFamily="18" charset="-128"/>
            </a:endParaRPr>
          </a:p>
        </p:txBody>
      </p:sp>
      <p:pic>
        <p:nvPicPr>
          <p:cNvPr id="9" name="図 8">
            <a:extLst>
              <a:ext uri="{FF2B5EF4-FFF2-40B4-BE49-F238E27FC236}">
                <a16:creationId xmlns:a16="http://schemas.microsoft.com/office/drawing/2014/main" id="{66153C37-58BA-CEB1-97F8-A9CA3CE9DE15}"/>
              </a:ext>
            </a:extLst>
          </p:cNvPr>
          <p:cNvPicPr>
            <a:picLocks noChangeAspect="1"/>
          </p:cNvPicPr>
          <p:nvPr/>
        </p:nvPicPr>
        <p:blipFill>
          <a:blip r:embed="rId6"/>
          <a:stretch>
            <a:fillRect/>
          </a:stretch>
        </p:blipFill>
        <p:spPr>
          <a:xfrm>
            <a:off x="217708" y="5367219"/>
            <a:ext cx="1885740" cy="1261958"/>
          </a:xfrm>
          <a:prstGeom prst="rect">
            <a:avLst/>
          </a:prstGeom>
          <a:ln>
            <a:solidFill>
              <a:schemeClr val="accent1"/>
            </a:solidFill>
          </a:ln>
        </p:spPr>
      </p:pic>
      <p:pic>
        <p:nvPicPr>
          <p:cNvPr id="17" name="図 16">
            <a:extLst>
              <a:ext uri="{FF2B5EF4-FFF2-40B4-BE49-F238E27FC236}">
                <a16:creationId xmlns:a16="http://schemas.microsoft.com/office/drawing/2014/main" id="{46C0DAC7-32D6-D193-FDF7-4539D22AADBB}"/>
              </a:ext>
            </a:extLst>
          </p:cNvPr>
          <p:cNvPicPr>
            <a:picLocks noChangeAspect="1"/>
          </p:cNvPicPr>
          <p:nvPr/>
        </p:nvPicPr>
        <p:blipFill>
          <a:blip r:embed="rId7"/>
          <a:stretch>
            <a:fillRect/>
          </a:stretch>
        </p:blipFill>
        <p:spPr>
          <a:xfrm>
            <a:off x="4180313" y="2686428"/>
            <a:ext cx="2535887" cy="1692771"/>
          </a:xfrm>
          <a:prstGeom prst="rect">
            <a:avLst/>
          </a:prstGeom>
          <a:solidFill>
            <a:srgbClr val="CCCCFF"/>
          </a:solidFill>
          <a:ln>
            <a:solidFill>
              <a:schemeClr val="accent1"/>
            </a:solidFill>
          </a:ln>
        </p:spPr>
      </p:pic>
      <p:sp>
        <p:nvSpPr>
          <p:cNvPr id="35" name="テキスト ボックス 34">
            <a:extLst>
              <a:ext uri="{FF2B5EF4-FFF2-40B4-BE49-F238E27FC236}">
                <a16:creationId xmlns:a16="http://schemas.microsoft.com/office/drawing/2014/main" id="{E675DC3E-A18C-3234-3E78-550DE3A94A62}"/>
              </a:ext>
            </a:extLst>
          </p:cNvPr>
          <p:cNvSpPr txBox="1"/>
          <p:nvPr/>
        </p:nvSpPr>
        <p:spPr>
          <a:xfrm>
            <a:off x="1492199" y="2075201"/>
            <a:ext cx="4049720" cy="400110"/>
          </a:xfrm>
          <a:prstGeom prst="rect">
            <a:avLst/>
          </a:prstGeom>
          <a:solidFill>
            <a:srgbClr val="FFC000"/>
          </a:solidFill>
        </p:spPr>
        <p:txBody>
          <a:bodyPr wrap="square" rtlCol="0">
            <a:spAutoFit/>
          </a:bodyPr>
          <a:lstStyle/>
          <a:p>
            <a:pPr algn="ctr"/>
            <a:r>
              <a:rPr kumimoji="1" lang="ja-JP" altLang="en-US" sz="2000" dirty="0">
                <a:latin typeface="UD デジタル 教科書体 NK-B" panose="02020700000000000000" pitchFamily="18" charset="-128"/>
                <a:ea typeface="UD デジタル 教科書体 NK-B" panose="02020700000000000000" pitchFamily="18" charset="-128"/>
              </a:rPr>
              <a:t>第５６回 体育祭が行われました</a:t>
            </a:r>
            <a:r>
              <a:rPr kumimoji="1" lang="en-US" altLang="ja-JP" sz="2000" i="1" dirty="0">
                <a:latin typeface="UD デジタル 教科書体 NK-B" panose="02020700000000000000" pitchFamily="18" charset="-128"/>
                <a:ea typeface="UD デジタル 教科書体 NK-B" panose="02020700000000000000" pitchFamily="18" charset="-128"/>
              </a:rPr>
              <a:t>!!</a:t>
            </a:r>
            <a:endParaRPr kumimoji="1" lang="ja-JP" altLang="en-US" sz="2000" i="1" dirty="0">
              <a:latin typeface="UD デジタル 教科書体 NK-B" panose="02020700000000000000" pitchFamily="18" charset="-128"/>
              <a:ea typeface="UD デジタル 教科書体 NK-B" panose="02020700000000000000" pitchFamily="18" charset="-128"/>
            </a:endParaRPr>
          </a:p>
        </p:txBody>
      </p:sp>
      <p:sp>
        <p:nvSpPr>
          <p:cNvPr id="37" name="テキスト ボックス 36">
            <a:extLst>
              <a:ext uri="{FF2B5EF4-FFF2-40B4-BE49-F238E27FC236}">
                <a16:creationId xmlns:a16="http://schemas.microsoft.com/office/drawing/2014/main" id="{D2CFD45E-CF79-1682-4F6D-0E2B732730F3}"/>
              </a:ext>
            </a:extLst>
          </p:cNvPr>
          <p:cNvSpPr txBox="1"/>
          <p:nvPr/>
        </p:nvSpPr>
        <p:spPr>
          <a:xfrm>
            <a:off x="205182" y="6699424"/>
            <a:ext cx="6511018" cy="2062103"/>
          </a:xfrm>
          <a:prstGeom prst="rect">
            <a:avLst/>
          </a:prstGeom>
          <a:noFill/>
        </p:spPr>
        <p:txBody>
          <a:bodyPr wrap="square" rtlCol="0">
            <a:spAutoFit/>
          </a:bodyPr>
          <a:lstStyle/>
          <a:p>
            <a:r>
              <a:rPr kumimoji="1" lang="ja-JP" altLang="en-US" sz="1600" dirty="0">
                <a:latin typeface="UD デジタル 教科書体 NK" panose="02020400000000000000" pitchFamily="18" charset="-128"/>
                <a:ea typeface="UD デジタル 教科書体 NK" panose="02020400000000000000" pitchFamily="18" charset="-128"/>
              </a:rPr>
              <a:t>　</a:t>
            </a:r>
            <a:r>
              <a:rPr kumimoji="1" lang="ja-JP" altLang="en-US" sz="1200" dirty="0">
                <a:latin typeface="UD デジタル 教科書体 NK" panose="02020400000000000000" pitchFamily="18" charset="-128"/>
                <a:ea typeface="UD デジタル 教科書体 NK" panose="02020400000000000000" pitchFamily="18" charset="-128"/>
              </a:rPr>
              <a:t>当初懸念されていた雨雲が逸れ、</a:t>
            </a:r>
            <a:r>
              <a:rPr kumimoji="1" lang="en-US" altLang="ja-JP" sz="1200" dirty="0">
                <a:latin typeface="UD デジタル 教科書体 NK" panose="02020400000000000000" pitchFamily="18" charset="-128"/>
                <a:ea typeface="UD デジタル 教科書体 NK" panose="02020400000000000000" pitchFamily="18" charset="-128"/>
              </a:rPr>
              <a:t>3</a:t>
            </a:r>
            <a:r>
              <a:rPr kumimoji="1" lang="ja-JP" altLang="en-US" sz="1200" dirty="0">
                <a:latin typeface="UD デジタル 教科書体 NK" panose="02020400000000000000" pitchFamily="18" charset="-128"/>
                <a:ea typeface="UD デジタル 教科書体 NK" panose="02020400000000000000" pitchFamily="18" charset="-128"/>
              </a:rPr>
              <a:t>年振りに予定日当日に体育祭を開催することができました。時折強風と砂塵混じりのつむじ風が吹き上げましたが、真夏を思わせる強い陽差しの中で、淵高生の溢れるパワーがグラウンドに満ちていました。どの競技種目でも仲間と一緒に一瞬一瞬を精いっぱい取組み、結果よりもやる気を大切にする生徒の姿が見られ、淵高生としての団結力も一層高まりました。今年は７年振りに応援団が復活し、実行委員会や３年生が中心となって感動ある体育祭を成功に導くことができました。</a:t>
            </a:r>
          </a:p>
          <a:p>
            <a:r>
              <a:rPr kumimoji="1" lang="ja-JP" altLang="en-US" sz="1200" dirty="0">
                <a:latin typeface="UD デジタル 教科書体 NK" panose="02020400000000000000" pitchFamily="18" charset="-128"/>
                <a:ea typeface="UD デジタル 教科書体 NK" panose="02020400000000000000" pitchFamily="18" charset="-128"/>
              </a:rPr>
              <a:t>　ご参観くださいました、ご来賓、保護者の皆様並びに運営にご協力いただきました地域の皆様、ありがとうございました。</a:t>
            </a:r>
            <a:endParaRPr kumimoji="1" lang="en-US" altLang="ja-JP" sz="1200" dirty="0">
              <a:latin typeface="UD デジタル 教科書体 NK" panose="02020400000000000000" pitchFamily="18" charset="-128"/>
              <a:ea typeface="UD デジタル 教科書体 NK" panose="02020400000000000000" pitchFamily="18" charset="-128"/>
            </a:endParaRPr>
          </a:p>
          <a:p>
            <a:r>
              <a:rPr kumimoji="1" lang="ja-JP" altLang="en-US" sz="1200" dirty="0">
                <a:latin typeface="UD デジタル 教科書体 NK" panose="02020400000000000000" pitchFamily="18" charset="-128"/>
                <a:ea typeface="UD デジタル 教科書体 NK" panose="02020400000000000000" pitchFamily="18" charset="-128"/>
              </a:rPr>
              <a:t>　</a:t>
            </a:r>
            <a:endParaRPr kumimoji="1" lang="en-US" altLang="ja-JP" sz="1200" dirty="0">
              <a:latin typeface="UD デジタル 教科書体 NK" panose="02020400000000000000" pitchFamily="18" charset="-128"/>
              <a:ea typeface="UD デジタル 教科書体 NK" panose="02020400000000000000" pitchFamily="18" charset="-128"/>
            </a:endParaRPr>
          </a:p>
          <a:p>
            <a:endParaRPr kumimoji="1" lang="ja-JP" altLang="en-US" sz="1600" dirty="0">
              <a:latin typeface="UD デジタル 教科書体 NK" panose="02020400000000000000" pitchFamily="18" charset="-128"/>
              <a:ea typeface="UD デジタル 教科書体 NK" panose="02020400000000000000" pitchFamily="18" charset="-128"/>
            </a:endParaRPr>
          </a:p>
        </p:txBody>
      </p:sp>
      <p:pic>
        <p:nvPicPr>
          <p:cNvPr id="39" name="図 38">
            <a:extLst>
              <a:ext uri="{FF2B5EF4-FFF2-40B4-BE49-F238E27FC236}">
                <a16:creationId xmlns:a16="http://schemas.microsoft.com/office/drawing/2014/main" id="{D6E97F43-E131-EEB0-683D-904AF0CA8D38}"/>
              </a:ext>
            </a:extLst>
          </p:cNvPr>
          <p:cNvPicPr>
            <a:picLocks noChangeAspect="1"/>
          </p:cNvPicPr>
          <p:nvPr/>
        </p:nvPicPr>
        <p:blipFill>
          <a:blip r:embed="rId8"/>
          <a:stretch>
            <a:fillRect/>
          </a:stretch>
        </p:blipFill>
        <p:spPr>
          <a:xfrm>
            <a:off x="2210964" y="5367386"/>
            <a:ext cx="1874200" cy="1249466"/>
          </a:xfrm>
          <a:prstGeom prst="rect">
            <a:avLst/>
          </a:prstGeom>
          <a:solidFill>
            <a:srgbClr val="CCCCFF"/>
          </a:solidFill>
          <a:ln>
            <a:solidFill>
              <a:schemeClr val="accent1"/>
            </a:solidFill>
          </a:ln>
        </p:spPr>
      </p:pic>
      <p:pic>
        <p:nvPicPr>
          <p:cNvPr id="41" name="図 40">
            <a:extLst>
              <a:ext uri="{FF2B5EF4-FFF2-40B4-BE49-F238E27FC236}">
                <a16:creationId xmlns:a16="http://schemas.microsoft.com/office/drawing/2014/main" id="{FB64BE4B-D285-8063-32C2-7D936322B6A9}"/>
              </a:ext>
            </a:extLst>
          </p:cNvPr>
          <p:cNvPicPr>
            <a:picLocks noChangeAspect="1"/>
          </p:cNvPicPr>
          <p:nvPr/>
        </p:nvPicPr>
        <p:blipFill>
          <a:blip r:embed="rId9"/>
          <a:stretch>
            <a:fillRect/>
          </a:stretch>
        </p:blipFill>
        <p:spPr>
          <a:xfrm>
            <a:off x="4170167" y="4520834"/>
            <a:ext cx="2539157" cy="1692770"/>
          </a:xfrm>
          <a:prstGeom prst="rect">
            <a:avLst/>
          </a:prstGeom>
          <a:ln>
            <a:solidFill>
              <a:schemeClr val="accent1"/>
            </a:solidFill>
          </a:ln>
        </p:spPr>
      </p:pic>
      <p:pic>
        <p:nvPicPr>
          <p:cNvPr id="43" name="図 42">
            <a:extLst>
              <a:ext uri="{FF2B5EF4-FFF2-40B4-BE49-F238E27FC236}">
                <a16:creationId xmlns:a16="http://schemas.microsoft.com/office/drawing/2014/main" id="{410BA97F-6389-32AB-1810-659D7C27E1E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7708" y="2686428"/>
            <a:ext cx="3851371" cy="2598386"/>
          </a:xfrm>
          <a:prstGeom prst="rect">
            <a:avLst/>
          </a:prstGeom>
          <a:ln>
            <a:solidFill>
              <a:schemeClr val="accent1"/>
            </a:solidFill>
          </a:ln>
        </p:spPr>
      </p:pic>
      <p:sp>
        <p:nvSpPr>
          <p:cNvPr id="6" name="テキスト ボックス 5">
            <a:extLst>
              <a:ext uri="{FF2B5EF4-FFF2-40B4-BE49-F238E27FC236}">
                <a16:creationId xmlns:a16="http://schemas.microsoft.com/office/drawing/2014/main" id="{EB332FD1-0117-573C-CA1C-A090375721E6}"/>
              </a:ext>
            </a:extLst>
          </p:cNvPr>
          <p:cNvSpPr txBox="1"/>
          <p:nvPr/>
        </p:nvSpPr>
        <p:spPr>
          <a:xfrm>
            <a:off x="4180313" y="6373906"/>
            <a:ext cx="1782337" cy="307777"/>
          </a:xfrm>
          <a:prstGeom prst="rect">
            <a:avLst/>
          </a:prstGeom>
          <a:noFill/>
        </p:spPr>
        <p:txBody>
          <a:bodyPr wrap="square" rtlCol="0">
            <a:spAutoFit/>
          </a:bodyPr>
          <a:lstStyle/>
          <a:p>
            <a:r>
              <a:rPr kumimoji="1" lang="ja-JP" altLang="en-US" sz="700" dirty="0">
                <a:latin typeface="UD デジタル 教科書体 NK" panose="02020400000000000000" pitchFamily="18" charset="-128"/>
                <a:ea typeface="UD デジタル 教科書体 NK" panose="02020400000000000000" pitchFamily="18" charset="-128"/>
              </a:rPr>
              <a:t>左上：３年騎馬戦　 左下①：１年台風の目</a:t>
            </a:r>
            <a:endParaRPr kumimoji="1" lang="en-US" altLang="ja-JP" sz="700" dirty="0">
              <a:latin typeface="UD デジタル 教科書体 NK" panose="02020400000000000000" pitchFamily="18" charset="-128"/>
              <a:ea typeface="UD デジタル 教科書体 NK" panose="02020400000000000000" pitchFamily="18" charset="-128"/>
            </a:endParaRPr>
          </a:p>
          <a:p>
            <a:r>
              <a:rPr kumimoji="1" lang="en-US" altLang="ja-JP" sz="700" dirty="0">
                <a:latin typeface="UD デジタル 教科書体 NK" panose="02020400000000000000" pitchFamily="18" charset="-128"/>
                <a:ea typeface="UD デジタル 教科書体 NK" panose="02020400000000000000" pitchFamily="18" charset="-128"/>
              </a:rPr>
              <a:t>                                 </a:t>
            </a:r>
            <a:r>
              <a:rPr kumimoji="1" lang="ja-JP" altLang="en-US" sz="700" dirty="0">
                <a:latin typeface="UD デジタル 教科書体 NK" panose="02020400000000000000" pitchFamily="18" charset="-128"/>
                <a:ea typeface="UD デジタル 教科書体 NK" panose="02020400000000000000" pitchFamily="18" charset="-128"/>
              </a:rPr>
              <a:t>②：２年インディー</a:t>
            </a:r>
          </a:p>
        </p:txBody>
      </p:sp>
      <p:sp>
        <p:nvSpPr>
          <p:cNvPr id="13" name="四角形: 角を丸くする 12">
            <a:extLst>
              <a:ext uri="{FF2B5EF4-FFF2-40B4-BE49-F238E27FC236}">
                <a16:creationId xmlns:a16="http://schemas.microsoft.com/office/drawing/2014/main" id="{CAD5D633-4972-B794-89F2-49022B7652D7}"/>
              </a:ext>
            </a:extLst>
          </p:cNvPr>
          <p:cNvSpPr/>
          <p:nvPr/>
        </p:nvSpPr>
        <p:spPr>
          <a:xfrm>
            <a:off x="499968" y="9422874"/>
            <a:ext cx="3206960" cy="263603"/>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t>受付　</a:t>
            </a:r>
            <a:r>
              <a:rPr kumimoji="1" lang="en-US" altLang="zh-CN" sz="1400" dirty="0"/>
              <a:t>9:30</a:t>
            </a:r>
            <a:r>
              <a:rPr kumimoji="1" lang="zh-CN" altLang="en-US" sz="1400" dirty="0"/>
              <a:t>～</a:t>
            </a:r>
            <a:r>
              <a:rPr kumimoji="1" lang="ja-JP" altLang="en-US" sz="1400" dirty="0"/>
              <a:t>／</a:t>
            </a:r>
            <a:r>
              <a:rPr kumimoji="1" lang="zh-CN" altLang="en-US" sz="1400" dirty="0"/>
              <a:t> 見学会　</a:t>
            </a:r>
            <a:r>
              <a:rPr kumimoji="1" lang="en-US" altLang="zh-CN" sz="1400" dirty="0"/>
              <a:t>10:00</a:t>
            </a:r>
            <a:r>
              <a:rPr kumimoji="1" lang="zh-CN" altLang="en-US" sz="1400" dirty="0"/>
              <a:t>～</a:t>
            </a:r>
            <a:endParaRPr kumimoji="1" lang="ja-JP" altLang="en-US" sz="1400" dirty="0"/>
          </a:p>
        </p:txBody>
      </p:sp>
      <p:sp>
        <p:nvSpPr>
          <p:cNvPr id="14" name="テキスト ボックス 13">
            <a:extLst>
              <a:ext uri="{FF2B5EF4-FFF2-40B4-BE49-F238E27FC236}">
                <a16:creationId xmlns:a16="http://schemas.microsoft.com/office/drawing/2014/main" id="{48DC613F-774B-0EF6-B990-625C9950A53A}"/>
              </a:ext>
            </a:extLst>
          </p:cNvPr>
          <p:cNvSpPr txBox="1"/>
          <p:nvPr/>
        </p:nvSpPr>
        <p:spPr>
          <a:xfrm>
            <a:off x="4384190" y="9406713"/>
            <a:ext cx="1647871" cy="276999"/>
          </a:xfrm>
          <a:prstGeom prst="rect">
            <a:avLst/>
          </a:prstGeom>
          <a:noFill/>
        </p:spPr>
        <p:txBody>
          <a:bodyPr wrap="square" rtlCol="0">
            <a:spAutoFit/>
          </a:bodyPr>
          <a:lstStyle/>
          <a:p>
            <a:r>
              <a:rPr kumimoji="1" lang="ja-JP" altLang="en-US" sz="1200" dirty="0"/>
              <a:t>お申込はこちら▶</a:t>
            </a:r>
          </a:p>
        </p:txBody>
      </p:sp>
      <p:pic>
        <p:nvPicPr>
          <p:cNvPr id="15" name="図 14">
            <a:extLst>
              <a:ext uri="{FF2B5EF4-FFF2-40B4-BE49-F238E27FC236}">
                <a16:creationId xmlns:a16="http://schemas.microsoft.com/office/drawing/2014/main" id="{D136106A-9B77-9105-C956-C57E0C26BE0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65478" y="8844099"/>
            <a:ext cx="772656" cy="766712"/>
          </a:xfrm>
          <a:prstGeom prst="rect">
            <a:avLst/>
          </a:prstGeom>
        </p:spPr>
      </p:pic>
      <p:sp>
        <p:nvSpPr>
          <p:cNvPr id="5" name="正方形/長方形 4">
            <a:extLst>
              <a:ext uri="{FF2B5EF4-FFF2-40B4-BE49-F238E27FC236}">
                <a16:creationId xmlns:a16="http://schemas.microsoft.com/office/drawing/2014/main" id="{EC553103-2153-8490-83B3-77EE82D85A7B}"/>
              </a:ext>
            </a:extLst>
          </p:cNvPr>
          <p:cNvSpPr/>
          <p:nvPr/>
        </p:nvSpPr>
        <p:spPr>
          <a:xfrm>
            <a:off x="205182" y="1050115"/>
            <a:ext cx="6422581" cy="824713"/>
          </a:xfrm>
          <a:prstGeom prst="rect">
            <a:avLst/>
          </a:prstGeom>
          <a:solidFill>
            <a:srgbClr val="CCCC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ja-JP" altLang="en-US" sz="2000" b="1" spc="600" dirty="0">
                <a:solidFill>
                  <a:schemeClr val="tx2">
                    <a:lumMod val="75000"/>
                  </a:schemeClr>
                </a:solidFill>
                <a:latin typeface="UD デジタル 教科書体 N" panose="02020400000000000000" pitchFamily="17" charset="-128"/>
                <a:ea typeface="UD デジタル 教科書体 N" panose="02020400000000000000" pitchFamily="17" charset="-128"/>
              </a:rPr>
              <a:t>東京都立淵江高等学校</a:t>
            </a:r>
            <a:endParaRPr lang="en-US" altLang="ja-JP" sz="2400" b="1" spc="600" dirty="0">
              <a:solidFill>
                <a:schemeClr val="tx1">
                  <a:lumMod val="95000"/>
                  <a:lumOff val="5000"/>
                </a:schemeClr>
              </a:solidFill>
              <a:latin typeface="UD デジタル 教科書体 N" panose="02020400000000000000" pitchFamily="17" charset="-128"/>
              <a:ea typeface="UD デジタル 教科書体 N" panose="02020400000000000000" pitchFamily="17" charset="-128"/>
            </a:endParaRPr>
          </a:p>
          <a:p>
            <a:r>
              <a:rPr lang="ja-JP" altLang="ja-JP" sz="1200" dirty="0">
                <a:solidFill>
                  <a:schemeClr val="tx1"/>
                </a:solidFill>
                <a:latin typeface="UD デジタル 教科書体 N" panose="02020400000000000000" pitchFamily="17" charset="-128"/>
                <a:ea typeface="UD デジタル 教科書体 N" panose="02020400000000000000" pitchFamily="17" charset="-128"/>
              </a:rPr>
              <a:t>所 在 地：〒</a:t>
            </a:r>
            <a:r>
              <a:rPr lang="en-US" altLang="ja-JP" sz="1200" dirty="0">
                <a:solidFill>
                  <a:schemeClr val="tx1"/>
                </a:solidFill>
                <a:latin typeface="UD デジタル 教科書体 N" panose="02020400000000000000" pitchFamily="17" charset="-128"/>
                <a:ea typeface="UD デジタル 教科書体 N" panose="02020400000000000000" pitchFamily="17" charset="-128"/>
              </a:rPr>
              <a:t>121-0063 </a:t>
            </a:r>
            <a:r>
              <a:rPr lang="ja-JP" altLang="ja-JP" sz="1200" dirty="0">
                <a:solidFill>
                  <a:schemeClr val="tx1"/>
                </a:solidFill>
                <a:latin typeface="UD デジタル 教科書体 N" panose="02020400000000000000" pitchFamily="17" charset="-128"/>
                <a:ea typeface="UD デジタル 教科書体 N" panose="02020400000000000000" pitchFamily="17" charset="-128"/>
              </a:rPr>
              <a:t>東京都足立区東保木間二丁目</a:t>
            </a:r>
            <a:r>
              <a:rPr lang="en-US" altLang="ja-JP" sz="1200" dirty="0">
                <a:solidFill>
                  <a:schemeClr val="tx1"/>
                </a:solidFill>
                <a:latin typeface="UD デジタル 教科書体 N" panose="02020400000000000000" pitchFamily="17" charset="-128"/>
                <a:ea typeface="UD デジタル 教科書体 N" panose="02020400000000000000" pitchFamily="17" charset="-128"/>
              </a:rPr>
              <a:t>10</a:t>
            </a:r>
            <a:r>
              <a:rPr lang="ja-JP" altLang="ja-JP" sz="1200" dirty="0">
                <a:solidFill>
                  <a:schemeClr val="tx1"/>
                </a:solidFill>
                <a:latin typeface="UD デジタル 教科書体 N" panose="02020400000000000000" pitchFamily="17" charset="-128"/>
                <a:ea typeface="UD デジタル 教科書体 N" panose="02020400000000000000" pitchFamily="17" charset="-128"/>
              </a:rPr>
              <a:t>番</a:t>
            </a:r>
            <a:r>
              <a:rPr lang="en-US" altLang="ja-JP" sz="1200" dirty="0">
                <a:solidFill>
                  <a:schemeClr val="tx1"/>
                </a:solidFill>
                <a:latin typeface="UD デジタル 教科書体 N" panose="02020400000000000000" pitchFamily="17" charset="-128"/>
                <a:ea typeface="UD デジタル 教科書体 N" panose="02020400000000000000" pitchFamily="17" charset="-128"/>
              </a:rPr>
              <a:t>1</a:t>
            </a:r>
            <a:r>
              <a:rPr lang="ja-JP" altLang="ja-JP" sz="1200" dirty="0">
                <a:solidFill>
                  <a:schemeClr val="tx1"/>
                </a:solidFill>
                <a:latin typeface="UD デジタル 教科書体 N" panose="02020400000000000000" pitchFamily="17" charset="-128"/>
                <a:ea typeface="UD デジタル 教科書体 N" panose="02020400000000000000" pitchFamily="17" charset="-128"/>
              </a:rPr>
              <a:t>号</a:t>
            </a:r>
          </a:p>
          <a:p>
            <a:r>
              <a:rPr lang="en-US" altLang="ja-JP" sz="1200" dirty="0">
                <a:solidFill>
                  <a:schemeClr val="tx1"/>
                </a:solidFill>
                <a:latin typeface="UD デジタル 教科書体 N" panose="02020400000000000000" pitchFamily="17" charset="-128"/>
                <a:ea typeface="UD デジタル 教科書体 N" panose="02020400000000000000" pitchFamily="17" charset="-128"/>
              </a:rPr>
              <a:t>TEL</a:t>
            </a:r>
            <a:r>
              <a:rPr lang="ja-JP" altLang="ja-JP" sz="1200" dirty="0">
                <a:solidFill>
                  <a:schemeClr val="tx1"/>
                </a:solidFill>
                <a:latin typeface="UD デジタル 教科書体 N" panose="02020400000000000000" pitchFamily="17" charset="-128"/>
                <a:ea typeface="UD デジタル 教科書体 N" panose="02020400000000000000" pitchFamily="17" charset="-128"/>
              </a:rPr>
              <a:t>：</a:t>
            </a:r>
            <a:r>
              <a:rPr lang="en-US" altLang="ja-JP" sz="1200" dirty="0">
                <a:solidFill>
                  <a:schemeClr val="tx1"/>
                </a:solidFill>
                <a:latin typeface="UD デジタル 教科書体 N" panose="02020400000000000000" pitchFamily="17" charset="-128"/>
                <a:ea typeface="UD デジタル 教科書体 N" panose="02020400000000000000" pitchFamily="17" charset="-128"/>
              </a:rPr>
              <a:t>03-3885-6971</a:t>
            </a:r>
            <a:r>
              <a:rPr lang="ja-JP" altLang="ja-JP" sz="1200" dirty="0">
                <a:solidFill>
                  <a:schemeClr val="tx1"/>
                </a:solidFill>
                <a:latin typeface="UD デジタル 教科書体 N" panose="02020400000000000000" pitchFamily="17" charset="-128"/>
                <a:ea typeface="UD デジタル 教科書体 N" panose="02020400000000000000" pitchFamily="17" charset="-128"/>
              </a:rPr>
              <a:t>　</a:t>
            </a:r>
            <a:r>
              <a:rPr lang="en-US" altLang="ja-JP" sz="1200" dirty="0">
                <a:solidFill>
                  <a:schemeClr val="tx1"/>
                </a:solidFill>
                <a:latin typeface="UD デジタル 教科書体 N" panose="02020400000000000000" pitchFamily="17" charset="-128"/>
                <a:ea typeface="UD デジタル 教科書体 N" panose="02020400000000000000" pitchFamily="17" charset="-128"/>
              </a:rPr>
              <a:t>FAX</a:t>
            </a:r>
            <a:r>
              <a:rPr lang="ja-JP" altLang="ja-JP" sz="1200" dirty="0">
                <a:solidFill>
                  <a:schemeClr val="tx1"/>
                </a:solidFill>
                <a:latin typeface="UD デジタル 教科書体 N" panose="02020400000000000000" pitchFamily="17" charset="-128"/>
                <a:ea typeface="UD デジタル 教科書体 N" panose="02020400000000000000" pitchFamily="17" charset="-128"/>
              </a:rPr>
              <a:t>：</a:t>
            </a:r>
            <a:r>
              <a:rPr lang="en-US" altLang="ja-JP" sz="1200" dirty="0">
                <a:solidFill>
                  <a:schemeClr val="tx1"/>
                </a:solidFill>
                <a:latin typeface="UD デジタル 教科書体 N" panose="02020400000000000000" pitchFamily="17" charset="-128"/>
                <a:ea typeface="UD デジタル 教科書体 N" panose="02020400000000000000" pitchFamily="17" charset="-128"/>
              </a:rPr>
              <a:t>03-3860-1308</a:t>
            </a:r>
            <a:r>
              <a:rPr lang="ja-JP" altLang="en-US" sz="1200" dirty="0">
                <a:solidFill>
                  <a:schemeClr val="tx1"/>
                </a:solidFill>
                <a:latin typeface="UD デジタル 教科書体 N" panose="02020400000000000000" pitchFamily="17" charset="-128"/>
                <a:ea typeface="UD デジタル 教科書体 N" panose="02020400000000000000" pitchFamily="17" charset="-128"/>
              </a:rPr>
              <a:t>　</a:t>
            </a:r>
            <a:r>
              <a:rPr lang="en-US" altLang="ja-JP" sz="1200" dirty="0">
                <a:solidFill>
                  <a:schemeClr val="tx1"/>
                </a:solidFill>
                <a:latin typeface="UD デジタル 教科書体 N" panose="02020400000000000000" pitchFamily="17" charset="-128"/>
                <a:ea typeface="UD デジタル 教科書体 N" panose="02020400000000000000" pitchFamily="17" charset="-128"/>
              </a:rPr>
              <a:t>HP</a:t>
            </a:r>
            <a:r>
              <a:rPr lang="ja-JP" altLang="ja-JP" sz="1200" dirty="0">
                <a:solidFill>
                  <a:schemeClr val="tx1"/>
                </a:solidFill>
                <a:latin typeface="UD デジタル 教科書体 N" panose="02020400000000000000" pitchFamily="17" charset="-128"/>
                <a:ea typeface="UD デジタル 教科書体 N" panose="02020400000000000000" pitchFamily="17" charset="-128"/>
              </a:rPr>
              <a:t>：</a:t>
            </a:r>
            <a:r>
              <a:rPr lang="en-US" altLang="ja-JP" sz="1200" dirty="0">
                <a:solidFill>
                  <a:schemeClr val="tx1"/>
                </a:solidFill>
                <a:latin typeface="UD デジタル 教科書体 N" panose="02020400000000000000" pitchFamily="17" charset="-128"/>
                <a:ea typeface="UD デジタル 教科書体 N" panose="02020400000000000000" pitchFamily="17" charset="-128"/>
              </a:rPr>
              <a:t>https://www.metro.ed.jp/fuchie-h/</a:t>
            </a:r>
          </a:p>
        </p:txBody>
      </p:sp>
      <p:sp>
        <p:nvSpPr>
          <p:cNvPr id="8" name="テキスト ボックス 7">
            <a:extLst>
              <a:ext uri="{FF2B5EF4-FFF2-40B4-BE49-F238E27FC236}">
                <a16:creationId xmlns:a16="http://schemas.microsoft.com/office/drawing/2014/main" id="{A2D6C664-8786-51AC-2B05-DCFFB941D558}"/>
              </a:ext>
            </a:extLst>
          </p:cNvPr>
          <p:cNvSpPr txBox="1"/>
          <p:nvPr/>
        </p:nvSpPr>
        <p:spPr>
          <a:xfrm>
            <a:off x="4024002" y="1118508"/>
            <a:ext cx="2571211" cy="276999"/>
          </a:xfrm>
          <a:prstGeom prst="rect">
            <a:avLst/>
          </a:prstGeom>
          <a:solidFill>
            <a:srgbClr val="CCCCFF"/>
          </a:solidFill>
        </p:spPr>
        <p:txBody>
          <a:bodyPr wrap="square" rtlCol="0">
            <a:spAutoFit/>
          </a:bodyPr>
          <a:lstStyle/>
          <a:p>
            <a:r>
              <a:rPr kumimoji="1" lang="ja-JP" altLang="en-US" sz="1200" dirty="0">
                <a:latin typeface="UD デジタル 教科書体 N" panose="02020400000000000000" pitchFamily="17" charset="-128"/>
                <a:ea typeface="UD デジタル 教科書体 N" panose="02020400000000000000" pitchFamily="17" charset="-128"/>
              </a:rPr>
              <a:t>令 和 ８ 年 </a:t>
            </a:r>
            <a:r>
              <a:rPr kumimoji="1" lang="ja-JP" altLang="en-US" sz="1200">
                <a:latin typeface="UD デジタル 教科書体 N" panose="02020400000000000000" pitchFamily="17" charset="-128"/>
                <a:ea typeface="UD デジタル 教科書体 N" panose="02020400000000000000" pitchFamily="17" charset="-128"/>
              </a:rPr>
              <a:t>７月 １０日 </a:t>
            </a:r>
            <a:r>
              <a:rPr kumimoji="1" lang="ja-JP" altLang="en-US" sz="1200" dirty="0">
                <a:latin typeface="UD デジタル 教科書体 N" panose="02020400000000000000" pitchFamily="17" charset="-128"/>
                <a:ea typeface="UD デジタル 教科書体 N" panose="02020400000000000000" pitchFamily="17" charset="-128"/>
              </a:rPr>
              <a:t>発 行 </a:t>
            </a:r>
          </a:p>
        </p:txBody>
      </p:sp>
      <p:sp>
        <p:nvSpPr>
          <p:cNvPr id="12" name="テキスト ボックス 11">
            <a:extLst>
              <a:ext uri="{FF2B5EF4-FFF2-40B4-BE49-F238E27FC236}">
                <a16:creationId xmlns:a16="http://schemas.microsoft.com/office/drawing/2014/main" id="{343F270F-A054-C2E1-878D-592ADB44BAAC}"/>
              </a:ext>
            </a:extLst>
          </p:cNvPr>
          <p:cNvSpPr txBox="1"/>
          <p:nvPr/>
        </p:nvSpPr>
        <p:spPr>
          <a:xfrm>
            <a:off x="5719178" y="1305631"/>
            <a:ext cx="806590" cy="307777"/>
          </a:xfrm>
          <a:prstGeom prst="rect">
            <a:avLst/>
          </a:prstGeom>
          <a:noFill/>
        </p:spPr>
        <p:txBody>
          <a:bodyPr wrap="square" rtlCol="0">
            <a:spAutoFit/>
          </a:bodyPr>
          <a:lstStyle/>
          <a:p>
            <a:r>
              <a:rPr kumimoji="1" lang="ja-JP" altLang="en-US" sz="1400" dirty="0">
                <a:latin typeface="UD デジタル 教科書体 NK" panose="02020400000000000000" pitchFamily="18" charset="-128"/>
                <a:ea typeface="UD デジタル 教科書体 NK" panose="02020400000000000000" pitchFamily="18" charset="-128"/>
              </a:rPr>
              <a:t>第二号</a:t>
            </a:r>
          </a:p>
        </p:txBody>
      </p:sp>
    </p:spTree>
    <p:extLst>
      <p:ext uri="{BB962C8B-B14F-4D97-AF65-F5344CB8AC3E}">
        <p14:creationId xmlns:p14="http://schemas.microsoft.com/office/powerpoint/2010/main" val="1734448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4"/>
          <a:tile tx="0" ty="0" sx="100000" sy="100000" flip="none" algn="tl"/>
        </a:blipFill>
        <a:effectLst/>
      </p:bgPr>
    </p:bg>
    <p:spTree>
      <p:nvGrpSpPr>
        <p:cNvPr id="1" name="">
          <a:extLst>
            <a:ext uri="{FF2B5EF4-FFF2-40B4-BE49-F238E27FC236}">
              <a16:creationId xmlns:a16="http://schemas.microsoft.com/office/drawing/2014/main" id="{757A5BE2-EB30-F76A-16B7-B74493C4DC46}"/>
            </a:ext>
          </a:extLst>
        </p:cNvPr>
        <p:cNvGrpSpPr/>
        <p:nvPr/>
      </p:nvGrpSpPr>
      <p:grpSpPr>
        <a:xfrm>
          <a:off x="0" y="0"/>
          <a:ext cx="0" cy="0"/>
          <a:chOff x="0" y="0"/>
          <a:chExt cx="0" cy="0"/>
        </a:xfrm>
      </p:grpSpPr>
      <p:sp>
        <p:nvSpPr>
          <p:cNvPr id="47" name="正方形/長方形 46">
            <a:extLst>
              <a:ext uri="{FF2B5EF4-FFF2-40B4-BE49-F238E27FC236}">
                <a16:creationId xmlns:a16="http://schemas.microsoft.com/office/drawing/2014/main" id="{691C8B2D-9497-E5BC-E3C8-4223AC66B78A}"/>
              </a:ext>
            </a:extLst>
          </p:cNvPr>
          <p:cNvSpPr/>
          <p:nvPr/>
        </p:nvSpPr>
        <p:spPr>
          <a:xfrm>
            <a:off x="2720266" y="6444289"/>
            <a:ext cx="4016713" cy="1929474"/>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a:extLst>
              <a:ext uri="{FF2B5EF4-FFF2-40B4-BE49-F238E27FC236}">
                <a16:creationId xmlns:a16="http://schemas.microsoft.com/office/drawing/2014/main" id="{326F38AE-33C3-5F17-8428-89E604F1037D}"/>
              </a:ext>
            </a:extLst>
          </p:cNvPr>
          <p:cNvSpPr/>
          <p:nvPr/>
        </p:nvSpPr>
        <p:spPr>
          <a:xfrm>
            <a:off x="3471914" y="3514564"/>
            <a:ext cx="3265065" cy="2944828"/>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C5E37D68-4F6E-DD23-E334-FF7D0C794BCD}"/>
              </a:ext>
            </a:extLst>
          </p:cNvPr>
          <p:cNvSpPr/>
          <p:nvPr/>
        </p:nvSpPr>
        <p:spPr>
          <a:xfrm>
            <a:off x="133172" y="6256116"/>
            <a:ext cx="2459716" cy="2093496"/>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a:extLst>
              <a:ext uri="{FF2B5EF4-FFF2-40B4-BE49-F238E27FC236}">
                <a16:creationId xmlns:a16="http://schemas.microsoft.com/office/drawing/2014/main" id="{E8A2F304-762C-7F66-EB26-2AC1914E4049}"/>
              </a:ext>
            </a:extLst>
          </p:cNvPr>
          <p:cNvSpPr/>
          <p:nvPr/>
        </p:nvSpPr>
        <p:spPr>
          <a:xfrm>
            <a:off x="121022" y="3491954"/>
            <a:ext cx="3209553" cy="2809125"/>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5EB44476-0B7C-D3ED-F1BC-1EBE0807DD72}"/>
              </a:ext>
            </a:extLst>
          </p:cNvPr>
          <p:cNvSpPr/>
          <p:nvPr/>
        </p:nvSpPr>
        <p:spPr>
          <a:xfrm>
            <a:off x="3471914" y="708355"/>
            <a:ext cx="3269994" cy="2590796"/>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C0B6D9EB-5DDC-E30A-26E5-4D5B25F102BD}"/>
              </a:ext>
            </a:extLst>
          </p:cNvPr>
          <p:cNvSpPr/>
          <p:nvPr/>
        </p:nvSpPr>
        <p:spPr>
          <a:xfrm>
            <a:off x="85448" y="708355"/>
            <a:ext cx="3245127" cy="2590796"/>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B5AE362-D840-6483-68E1-E413D74A2999}"/>
              </a:ext>
            </a:extLst>
          </p:cNvPr>
          <p:cNvSpPr txBox="1"/>
          <p:nvPr/>
        </p:nvSpPr>
        <p:spPr>
          <a:xfrm>
            <a:off x="116092" y="8503710"/>
            <a:ext cx="6598921" cy="1323439"/>
          </a:xfrm>
          <a:prstGeom prst="rect">
            <a:avLst/>
          </a:prstGeom>
          <a:solidFill>
            <a:srgbClr val="FFC000"/>
          </a:solidFill>
        </p:spPr>
        <p:txBody>
          <a:bodyPr wrap="square" rtlCol="0">
            <a:spAutoFit/>
          </a:bodyPr>
          <a:lstStyle/>
          <a:p>
            <a:r>
              <a:rPr kumimoji="1" lang="en-US" altLang="ja-JP" dirty="0">
                <a:latin typeface="UD デジタル 教科書体 N" panose="02020400000000000000" pitchFamily="17" charset="-128"/>
                <a:ea typeface="UD デジタル 教科書体 N" panose="02020400000000000000" pitchFamily="17" charset="-128"/>
              </a:rPr>
              <a:t>【</a:t>
            </a:r>
            <a:r>
              <a:rPr kumimoji="1" lang="ja-JP" altLang="en-US" dirty="0">
                <a:latin typeface="UD デジタル 教科書体 N" panose="02020400000000000000" pitchFamily="17" charset="-128"/>
                <a:ea typeface="UD デジタル 教科書体 N" panose="02020400000000000000" pitchFamily="17" charset="-128"/>
              </a:rPr>
              <a:t>お問い合わせは</a:t>
            </a:r>
            <a:r>
              <a:rPr kumimoji="1" lang="en-US" altLang="ja-JP" dirty="0">
                <a:latin typeface="UD デジタル 教科書体 N" panose="02020400000000000000" pitchFamily="17" charset="-128"/>
                <a:ea typeface="UD デジタル 教科書体 N" panose="02020400000000000000" pitchFamily="17" charset="-128"/>
              </a:rPr>
              <a:t>】</a:t>
            </a:r>
          </a:p>
          <a:p>
            <a:r>
              <a:rPr kumimoji="1" lang="ja-JP" altLang="en-US" dirty="0">
                <a:latin typeface="UD デジタル 教科書体 N" panose="02020400000000000000" pitchFamily="17" charset="-128"/>
                <a:ea typeface="UD デジタル 教科書体 N" panose="02020400000000000000" pitchFamily="17" charset="-128"/>
              </a:rPr>
              <a:t>　</a:t>
            </a:r>
            <a:r>
              <a:rPr kumimoji="1" lang="ja-JP" altLang="en-US" b="1" dirty="0">
                <a:latin typeface="UD デジタル 教科書体 N" panose="02020400000000000000" pitchFamily="17" charset="-128"/>
                <a:ea typeface="UD デジタル 教科書体 N" panose="02020400000000000000" pitchFamily="17" charset="-128"/>
              </a:rPr>
              <a:t>東京都立淵江高等学校</a:t>
            </a:r>
            <a:endParaRPr kumimoji="1" lang="en-US" altLang="ja-JP" b="1" dirty="0">
              <a:latin typeface="UD デジタル 教科書体 N" panose="02020400000000000000" pitchFamily="17" charset="-128"/>
              <a:ea typeface="UD デジタル 教科書体 N" panose="02020400000000000000" pitchFamily="17" charset="-128"/>
            </a:endParaRPr>
          </a:p>
          <a:p>
            <a:r>
              <a:rPr kumimoji="1" lang="en-US" altLang="ja-JP" sz="1200" b="1" dirty="0">
                <a:latin typeface="UD デジタル 教科書体 N" panose="02020400000000000000" pitchFamily="17" charset="-128"/>
                <a:ea typeface="UD デジタル 教科書体 N" panose="02020400000000000000" pitchFamily="17" charset="-128"/>
              </a:rPr>
              <a:t>	TEL</a:t>
            </a:r>
            <a:r>
              <a:rPr kumimoji="1" lang="ja-JP" altLang="en-US" sz="1200" b="1" dirty="0">
                <a:latin typeface="UD デジタル 教科書体 N" panose="02020400000000000000" pitchFamily="17" charset="-128"/>
                <a:ea typeface="UD デジタル 教科書体 N" panose="02020400000000000000" pitchFamily="17" charset="-128"/>
              </a:rPr>
              <a:t>：０３－３８８５－６９７１</a:t>
            </a:r>
            <a:endParaRPr kumimoji="1" lang="en-US" altLang="ja-JP" sz="1200" b="1" dirty="0">
              <a:latin typeface="UD デジタル 教科書体 N" panose="02020400000000000000" pitchFamily="17" charset="-128"/>
              <a:ea typeface="UD デジタル 教科書体 N" panose="02020400000000000000" pitchFamily="17" charset="-128"/>
            </a:endParaRPr>
          </a:p>
          <a:p>
            <a:r>
              <a:rPr kumimoji="1" lang="en-US" altLang="ja-JP" sz="1200" b="1" dirty="0">
                <a:latin typeface="UD デジタル 教科書体 N" panose="02020400000000000000" pitchFamily="17" charset="-128"/>
                <a:ea typeface="UD デジタル 教科書体 N" panose="02020400000000000000" pitchFamily="17" charset="-128"/>
              </a:rPr>
              <a:t>	FAX</a:t>
            </a:r>
            <a:r>
              <a:rPr kumimoji="1" lang="ja-JP" altLang="en-US" sz="1200" b="1" dirty="0">
                <a:latin typeface="UD デジタル 教科書体 N" panose="02020400000000000000" pitchFamily="17" charset="-128"/>
                <a:ea typeface="UD デジタル 教科書体 N" panose="02020400000000000000" pitchFamily="17" charset="-128"/>
              </a:rPr>
              <a:t>：０３－３８６０－１３０８</a:t>
            </a:r>
            <a:endParaRPr kumimoji="1" lang="en-US" altLang="ja-JP" sz="1200" b="1" dirty="0">
              <a:latin typeface="UD デジタル 教科書体 N" panose="02020400000000000000" pitchFamily="17" charset="-128"/>
              <a:ea typeface="UD デジタル 教科書体 N" panose="02020400000000000000" pitchFamily="17" charset="-128"/>
            </a:endParaRPr>
          </a:p>
          <a:p>
            <a:endParaRPr kumimoji="1" lang="en-US" altLang="ja-JP" sz="800" b="1" dirty="0">
              <a:latin typeface="UD デジタル 教科書体 N" panose="02020400000000000000" pitchFamily="17" charset="-128"/>
              <a:ea typeface="UD デジタル 教科書体 N" panose="02020400000000000000" pitchFamily="17" charset="-128"/>
            </a:endParaRPr>
          </a:p>
          <a:p>
            <a:r>
              <a:rPr kumimoji="1" lang="ja-JP" altLang="en-US" sz="1200" b="1" dirty="0">
                <a:latin typeface="UD デジタル 教科書体 N" panose="02020400000000000000" pitchFamily="17" charset="-128"/>
                <a:ea typeface="UD デジタル 教科書体 N" panose="02020400000000000000" pitchFamily="17" charset="-128"/>
              </a:rPr>
              <a:t>　　総務部担当までお願いします</a:t>
            </a:r>
            <a:endParaRPr kumimoji="1" lang="en-US" altLang="ja-JP" sz="1200" b="1" dirty="0">
              <a:latin typeface="UD デジタル 教科書体 N" panose="02020400000000000000" pitchFamily="17" charset="-128"/>
              <a:ea typeface="UD デジタル 教科書体 N" panose="02020400000000000000" pitchFamily="17" charset="-128"/>
            </a:endParaRPr>
          </a:p>
        </p:txBody>
      </p:sp>
      <p:pic>
        <p:nvPicPr>
          <p:cNvPr id="17" name="図 16">
            <a:extLst>
              <a:ext uri="{FF2B5EF4-FFF2-40B4-BE49-F238E27FC236}">
                <a16:creationId xmlns:a16="http://schemas.microsoft.com/office/drawing/2014/main" id="{5455C0BD-35AD-4223-15D1-B3ECA2742C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8419" y="8579445"/>
            <a:ext cx="958241" cy="958241"/>
          </a:xfrm>
          <a:prstGeom prst="rect">
            <a:avLst/>
          </a:prstGeom>
        </p:spPr>
      </p:pic>
      <p:pic>
        <p:nvPicPr>
          <p:cNvPr id="19" name="図 18">
            <a:extLst>
              <a:ext uri="{FF2B5EF4-FFF2-40B4-BE49-F238E27FC236}">
                <a16:creationId xmlns:a16="http://schemas.microsoft.com/office/drawing/2014/main" id="{12A4AE8F-C3D4-A60E-7897-D49655859E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01242" y="8579445"/>
            <a:ext cx="958241" cy="958241"/>
          </a:xfrm>
          <a:prstGeom prst="rect">
            <a:avLst/>
          </a:prstGeom>
        </p:spPr>
      </p:pic>
      <p:sp>
        <p:nvSpPr>
          <p:cNvPr id="20" name="テキスト ボックス 19">
            <a:extLst>
              <a:ext uri="{FF2B5EF4-FFF2-40B4-BE49-F238E27FC236}">
                <a16:creationId xmlns:a16="http://schemas.microsoft.com/office/drawing/2014/main" id="{7E36EC0F-E291-F763-CD14-6941C618BEF5}"/>
              </a:ext>
            </a:extLst>
          </p:cNvPr>
          <p:cNvSpPr txBox="1"/>
          <p:nvPr/>
        </p:nvSpPr>
        <p:spPr>
          <a:xfrm>
            <a:off x="5598452" y="9505118"/>
            <a:ext cx="958241" cy="253916"/>
          </a:xfrm>
          <a:prstGeom prst="rect">
            <a:avLst/>
          </a:prstGeom>
          <a:noFill/>
        </p:spPr>
        <p:txBody>
          <a:bodyPr wrap="square" rtlCol="0">
            <a:spAutoFit/>
          </a:bodyPr>
          <a:lstStyle/>
          <a:p>
            <a:r>
              <a:rPr kumimoji="1" lang="en-US" altLang="ja-JP" sz="1050" dirty="0">
                <a:latin typeface="BIZ UDPゴシック" panose="020B0400000000000000" pitchFamily="50" charset="-128"/>
                <a:ea typeface="BIZ UDPゴシック" panose="020B0400000000000000" pitchFamily="50" charset="-128"/>
              </a:rPr>
              <a:t>Instagram</a:t>
            </a:r>
            <a:endParaRPr kumimoji="1" lang="ja-JP" altLang="en-US" sz="1050" dirty="0">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F376F142-E042-BBE1-521C-8AED05DF2197}"/>
              </a:ext>
            </a:extLst>
          </p:cNvPr>
          <p:cNvSpPr txBox="1"/>
          <p:nvPr/>
        </p:nvSpPr>
        <p:spPr>
          <a:xfrm>
            <a:off x="4172868" y="9537686"/>
            <a:ext cx="1238250" cy="253916"/>
          </a:xfrm>
          <a:prstGeom prst="rect">
            <a:avLst/>
          </a:prstGeom>
          <a:noFill/>
        </p:spPr>
        <p:txBody>
          <a:bodyPr wrap="square" rtlCol="0">
            <a:spAutoFit/>
          </a:bodyPr>
          <a:lstStyle/>
          <a:p>
            <a:r>
              <a:rPr kumimoji="1" lang="ja-JP" altLang="en-US" sz="1050" dirty="0">
                <a:latin typeface="BIZ UDPゴシック" panose="020B0400000000000000" pitchFamily="50" charset="-128"/>
                <a:ea typeface="BIZ UDPゴシック" panose="020B0400000000000000" pitchFamily="50" charset="-128"/>
              </a:rPr>
              <a:t>本校ホームページ</a:t>
            </a:r>
          </a:p>
        </p:txBody>
      </p:sp>
      <p:pic>
        <p:nvPicPr>
          <p:cNvPr id="23" name="図 22" descr="時計 が含まれている画像">
            <a:extLst>
              <a:ext uri="{FF2B5EF4-FFF2-40B4-BE49-F238E27FC236}">
                <a16:creationId xmlns:a16="http://schemas.microsoft.com/office/drawing/2014/main" id="{EB7B79D6-7119-0394-7D13-DCB5910CBDC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60233" y="8441878"/>
            <a:ext cx="1412786" cy="1447105"/>
          </a:xfrm>
          <a:prstGeom prst="rect">
            <a:avLst/>
          </a:prstGeom>
        </p:spPr>
      </p:pic>
      <p:pic>
        <p:nvPicPr>
          <p:cNvPr id="10" name="図 9">
            <a:extLst>
              <a:ext uri="{FF2B5EF4-FFF2-40B4-BE49-F238E27FC236}">
                <a16:creationId xmlns:a16="http://schemas.microsoft.com/office/drawing/2014/main" id="{12C77D11-1846-A084-30F1-85D7022A5B7A}"/>
              </a:ext>
            </a:extLst>
          </p:cNvPr>
          <p:cNvPicPr>
            <a:picLocks noChangeAspect="1"/>
          </p:cNvPicPr>
          <p:nvPr/>
        </p:nvPicPr>
        <p:blipFill>
          <a:blip r:embed="rId8"/>
          <a:stretch>
            <a:fillRect/>
          </a:stretch>
        </p:blipFill>
        <p:spPr>
          <a:xfrm>
            <a:off x="5328243" y="1630264"/>
            <a:ext cx="1198417" cy="1562954"/>
          </a:xfrm>
          <a:prstGeom prst="rect">
            <a:avLst/>
          </a:prstGeom>
        </p:spPr>
      </p:pic>
      <p:pic>
        <p:nvPicPr>
          <p:cNvPr id="15" name="図 14">
            <a:extLst>
              <a:ext uri="{FF2B5EF4-FFF2-40B4-BE49-F238E27FC236}">
                <a16:creationId xmlns:a16="http://schemas.microsoft.com/office/drawing/2014/main" id="{A019E76E-77C6-28F0-B297-89E05287FAF3}"/>
              </a:ext>
            </a:extLst>
          </p:cNvPr>
          <p:cNvPicPr>
            <a:picLocks noChangeAspect="1"/>
          </p:cNvPicPr>
          <p:nvPr/>
        </p:nvPicPr>
        <p:blipFill>
          <a:blip r:embed="rId9"/>
          <a:stretch>
            <a:fillRect/>
          </a:stretch>
        </p:blipFill>
        <p:spPr>
          <a:xfrm>
            <a:off x="3705159" y="1600193"/>
            <a:ext cx="1192166" cy="1577466"/>
          </a:xfrm>
          <a:prstGeom prst="rect">
            <a:avLst/>
          </a:prstGeom>
        </p:spPr>
      </p:pic>
      <p:pic>
        <p:nvPicPr>
          <p:cNvPr id="39" name="図 38">
            <a:extLst>
              <a:ext uri="{FF2B5EF4-FFF2-40B4-BE49-F238E27FC236}">
                <a16:creationId xmlns:a16="http://schemas.microsoft.com/office/drawing/2014/main" id="{310077D0-7156-5555-38CE-D38C9AAFB9A0}"/>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20000"/>
                    </a14:imgEffect>
                  </a14:imgLayer>
                </a14:imgProps>
              </a:ext>
            </a:extLst>
          </a:blip>
          <a:stretch>
            <a:fillRect/>
          </a:stretch>
        </p:blipFill>
        <p:spPr>
          <a:xfrm>
            <a:off x="270366" y="2293466"/>
            <a:ext cx="1315548" cy="877032"/>
          </a:xfrm>
          <a:prstGeom prst="rect">
            <a:avLst/>
          </a:prstGeom>
          <a:ln>
            <a:solidFill>
              <a:schemeClr val="accent1"/>
            </a:solidFill>
          </a:ln>
        </p:spPr>
      </p:pic>
      <p:pic>
        <p:nvPicPr>
          <p:cNvPr id="41" name="図 40">
            <a:extLst>
              <a:ext uri="{FF2B5EF4-FFF2-40B4-BE49-F238E27FC236}">
                <a16:creationId xmlns:a16="http://schemas.microsoft.com/office/drawing/2014/main" id="{27542037-4C91-AF94-E748-E2597C007389}"/>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20000" contrast="-20000"/>
                    </a14:imgEffect>
                  </a14:imgLayer>
                </a14:imgProps>
              </a:ext>
            </a:extLst>
          </a:blip>
          <a:stretch>
            <a:fillRect/>
          </a:stretch>
        </p:blipFill>
        <p:spPr>
          <a:xfrm>
            <a:off x="1889788" y="2293466"/>
            <a:ext cx="1315549" cy="877032"/>
          </a:xfrm>
          <a:prstGeom prst="rect">
            <a:avLst/>
          </a:prstGeom>
          <a:ln>
            <a:solidFill>
              <a:schemeClr val="accent1"/>
            </a:solidFill>
          </a:ln>
        </p:spPr>
      </p:pic>
      <p:sp>
        <p:nvSpPr>
          <p:cNvPr id="42" name="テキスト ボックス 41">
            <a:extLst>
              <a:ext uri="{FF2B5EF4-FFF2-40B4-BE49-F238E27FC236}">
                <a16:creationId xmlns:a16="http://schemas.microsoft.com/office/drawing/2014/main" id="{1B6D7EA3-DA0E-B472-5214-850C25D56EBE}"/>
              </a:ext>
            </a:extLst>
          </p:cNvPr>
          <p:cNvSpPr txBox="1"/>
          <p:nvPr/>
        </p:nvSpPr>
        <p:spPr>
          <a:xfrm>
            <a:off x="1665767" y="168259"/>
            <a:ext cx="3601718" cy="400110"/>
          </a:xfrm>
          <a:prstGeom prst="rect">
            <a:avLst/>
          </a:prstGeom>
          <a:solidFill>
            <a:srgbClr val="92D050"/>
          </a:solidFill>
        </p:spPr>
        <p:txBody>
          <a:bodyPr wrap="square" rtlCol="0">
            <a:spAutoFit/>
          </a:bodyPr>
          <a:lstStyle/>
          <a:p>
            <a:r>
              <a:rPr kumimoji="1" lang="en-US" altLang="ja-JP" sz="2000" dirty="0">
                <a:latin typeface="UD デジタル 教科書体 NK-B" panose="02020700000000000000" pitchFamily="18" charset="-128"/>
                <a:ea typeface="UD デジタル 教科書体 NK-B" panose="02020700000000000000" pitchFamily="18" charset="-128"/>
              </a:rPr>
              <a:t>4/28</a:t>
            </a:r>
            <a:r>
              <a:rPr kumimoji="1" lang="ja-JP" altLang="en-US" sz="2000" dirty="0">
                <a:latin typeface="UD デジタル 教科書体 NK-B" panose="02020700000000000000" pitchFamily="18" charset="-128"/>
                <a:ea typeface="UD デジタル 教科書体 NK-B" panose="02020700000000000000" pitchFamily="18" charset="-128"/>
              </a:rPr>
              <a:t>、校外学習を行いました。</a:t>
            </a:r>
          </a:p>
        </p:txBody>
      </p:sp>
      <p:grpSp>
        <p:nvGrpSpPr>
          <p:cNvPr id="50" name="グループ化 49">
            <a:extLst>
              <a:ext uri="{FF2B5EF4-FFF2-40B4-BE49-F238E27FC236}">
                <a16:creationId xmlns:a16="http://schemas.microsoft.com/office/drawing/2014/main" id="{D786E8DB-44A3-DD1D-B844-062941D96396}"/>
              </a:ext>
            </a:extLst>
          </p:cNvPr>
          <p:cNvGrpSpPr/>
          <p:nvPr/>
        </p:nvGrpSpPr>
        <p:grpSpPr>
          <a:xfrm>
            <a:off x="116092" y="726499"/>
            <a:ext cx="1195673" cy="467284"/>
            <a:chOff x="116092" y="782006"/>
            <a:chExt cx="1195673" cy="467284"/>
          </a:xfrm>
        </p:grpSpPr>
        <p:sp>
          <p:nvSpPr>
            <p:cNvPr id="51" name="楕円 50">
              <a:extLst>
                <a:ext uri="{FF2B5EF4-FFF2-40B4-BE49-F238E27FC236}">
                  <a16:creationId xmlns:a16="http://schemas.microsoft.com/office/drawing/2014/main" id="{1103FD1D-4151-A7C9-6293-7117651FFDC3}"/>
                </a:ext>
              </a:extLst>
            </p:cNvPr>
            <p:cNvSpPr/>
            <p:nvPr/>
          </p:nvSpPr>
          <p:spPr>
            <a:xfrm>
              <a:off x="116092" y="782006"/>
              <a:ext cx="1195673" cy="467284"/>
            </a:xfrm>
            <a:prstGeom prst="ellipse">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テキスト ボックス 51">
              <a:extLst>
                <a:ext uri="{FF2B5EF4-FFF2-40B4-BE49-F238E27FC236}">
                  <a16:creationId xmlns:a16="http://schemas.microsoft.com/office/drawing/2014/main" id="{D3614604-7E20-DB16-79DB-EE4994DC76B6}"/>
                </a:ext>
              </a:extLst>
            </p:cNvPr>
            <p:cNvSpPr txBox="1"/>
            <p:nvPr/>
          </p:nvSpPr>
          <p:spPr>
            <a:xfrm>
              <a:off x="270365" y="829442"/>
              <a:ext cx="1041400" cy="400110"/>
            </a:xfrm>
            <a:prstGeom prst="rect">
              <a:avLst/>
            </a:prstGeom>
            <a:noFill/>
          </p:spPr>
          <p:txBody>
            <a:bodyPr wrap="square" rtlCol="0">
              <a:spAutoFit/>
            </a:bodyPr>
            <a:lstStyle/>
            <a:p>
              <a:r>
                <a:rPr kumimoji="1" lang="ja-JP" altLang="en-US" sz="2000" dirty="0">
                  <a:latin typeface="UD デジタル 教科書体 NK-B" panose="02020700000000000000" pitchFamily="18" charset="-128"/>
                  <a:ea typeface="UD デジタル 教科書体 NK-B" panose="02020700000000000000" pitchFamily="18" charset="-128"/>
                </a:rPr>
                <a:t>１学年</a:t>
              </a:r>
            </a:p>
          </p:txBody>
        </p:sp>
      </p:grpSp>
      <p:sp>
        <p:nvSpPr>
          <p:cNvPr id="53" name="テキスト ボックス 52">
            <a:extLst>
              <a:ext uri="{FF2B5EF4-FFF2-40B4-BE49-F238E27FC236}">
                <a16:creationId xmlns:a16="http://schemas.microsoft.com/office/drawing/2014/main" id="{4E72E6C2-1E29-9B8D-84A8-45680C4B7A27}"/>
              </a:ext>
            </a:extLst>
          </p:cNvPr>
          <p:cNvSpPr txBox="1"/>
          <p:nvPr/>
        </p:nvSpPr>
        <p:spPr>
          <a:xfrm>
            <a:off x="3545823" y="827141"/>
            <a:ext cx="3226729" cy="761747"/>
          </a:xfrm>
          <a:prstGeom prst="rect">
            <a:avLst/>
          </a:prstGeom>
          <a:noFill/>
        </p:spPr>
        <p:txBody>
          <a:bodyPr wrap="square" rtlCol="0">
            <a:spAutoFit/>
          </a:bodyPr>
          <a:lstStyle/>
          <a:p>
            <a:r>
              <a:rPr kumimoji="1" lang="en-US" altLang="ja-JP" sz="1200" dirty="0"/>
              <a:t>   </a:t>
            </a:r>
            <a:r>
              <a:rPr kumimoji="1" lang="ja-JP" altLang="en-US" sz="1200" dirty="0"/>
              <a:t>　　　　　　　</a:t>
            </a:r>
            <a:r>
              <a:rPr kumimoji="1" lang="ja-JP" altLang="en-US" sz="1050" dirty="0">
                <a:latin typeface="UD デジタル 教科書体 NK" panose="02020400000000000000" pitchFamily="18" charset="-128"/>
                <a:ea typeface="UD デジタル 教科書体 NK" panose="02020400000000000000" pitchFamily="18" charset="-128"/>
              </a:rPr>
              <a:t>１１月の修学旅行に向けて、班別</a:t>
            </a:r>
            <a:endParaRPr kumimoji="1" lang="en-US" altLang="ja-JP" sz="1050" dirty="0">
              <a:latin typeface="UD デジタル 教科書体 NK" panose="02020400000000000000" pitchFamily="18" charset="-128"/>
              <a:ea typeface="UD デジタル 教科書体 NK" panose="02020400000000000000" pitchFamily="18" charset="-128"/>
            </a:endParaRPr>
          </a:p>
          <a:p>
            <a:r>
              <a:rPr kumimoji="1" lang="ja-JP" altLang="en-US" sz="1050" dirty="0">
                <a:latin typeface="UD デジタル 教科書体 NK" panose="02020400000000000000" pitchFamily="18" charset="-128"/>
                <a:ea typeface="UD デジタル 教科書体 NK" panose="02020400000000000000" pitchFamily="18" charset="-128"/>
              </a:rPr>
              <a:t>　　　　　　　　　　　　　　　　　　に自分たちで行動計画を立てて「東京都内巡り」を行いました。班別行動をする中で、公衆道徳やマナーを体得できました。</a:t>
            </a:r>
          </a:p>
        </p:txBody>
      </p:sp>
      <p:grpSp>
        <p:nvGrpSpPr>
          <p:cNvPr id="59" name="グループ化 58">
            <a:extLst>
              <a:ext uri="{FF2B5EF4-FFF2-40B4-BE49-F238E27FC236}">
                <a16:creationId xmlns:a16="http://schemas.microsoft.com/office/drawing/2014/main" id="{3C5C01D2-BD9D-415C-0C16-616940F70A3D}"/>
              </a:ext>
            </a:extLst>
          </p:cNvPr>
          <p:cNvGrpSpPr/>
          <p:nvPr/>
        </p:nvGrpSpPr>
        <p:grpSpPr>
          <a:xfrm>
            <a:off x="232264" y="3559593"/>
            <a:ext cx="1079501" cy="467284"/>
            <a:chOff x="188743" y="5403300"/>
            <a:chExt cx="1079501" cy="467284"/>
          </a:xfrm>
        </p:grpSpPr>
        <p:sp>
          <p:nvSpPr>
            <p:cNvPr id="56" name="楕円 55">
              <a:extLst>
                <a:ext uri="{FF2B5EF4-FFF2-40B4-BE49-F238E27FC236}">
                  <a16:creationId xmlns:a16="http://schemas.microsoft.com/office/drawing/2014/main" id="{5596F174-CDAA-0C8A-2F17-FB81BA636DA1}"/>
                </a:ext>
              </a:extLst>
            </p:cNvPr>
            <p:cNvSpPr/>
            <p:nvPr/>
          </p:nvSpPr>
          <p:spPr>
            <a:xfrm>
              <a:off x="188743" y="5403300"/>
              <a:ext cx="1079501" cy="467284"/>
            </a:xfrm>
            <a:prstGeom prst="ellipse">
              <a:avLst/>
            </a:prstGeom>
            <a:solidFill>
              <a:srgbClr val="CC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a:extLst>
                <a:ext uri="{FF2B5EF4-FFF2-40B4-BE49-F238E27FC236}">
                  <a16:creationId xmlns:a16="http://schemas.microsoft.com/office/drawing/2014/main" id="{E61FDD28-DA37-0A11-3D3B-D2A5DE4793FD}"/>
                </a:ext>
              </a:extLst>
            </p:cNvPr>
            <p:cNvSpPr txBox="1"/>
            <p:nvPr/>
          </p:nvSpPr>
          <p:spPr>
            <a:xfrm>
              <a:off x="324572" y="5436887"/>
              <a:ext cx="914400" cy="400110"/>
            </a:xfrm>
            <a:prstGeom prst="rect">
              <a:avLst/>
            </a:prstGeom>
            <a:noFill/>
          </p:spPr>
          <p:txBody>
            <a:bodyPr wrap="square" rtlCol="0">
              <a:spAutoFit/>
            </a:bodyPr>
            <a:lstStyle/>
            <a:p>
              <a:r>
                <a:rPr kumimoji="1" lang="ja-JP" altLang="en-US" sz="2000" dirty="0">
                  <a:latin typeface="UD デジタル 教科書体 NK-B" panose="02020700000000000000" pitchFamily="18" charset="-128"/>
                  <a:ea typeface="UD デジタル 教科書体 NK-B" panose="02020700000000000000" pitchFamily="18" charset="-128"/>
                </a:rPr>
                <a:t>３学年</a:t>
              </a:r>
            </a:p>
          </p:txBody>
        </p:sp>
      </p:grpSp>
      <p:sp>
        <p:nvSpPr>
          <p:cNvPr id="60" name="テキスト ボックス 59">
            <a:extLst>
              <a:ext uri="{FF2B5EF4-FFF2-40B4-BE49-F238E27FC236}">
                <a16:creationId xmlns:a16="http://schemas.microsoft.com/office/drawing/2014/main" id="{49389C31-3222-DAEA-3B1D-B65A77350F87}"/>
              </a:ext>
            </a:extLst>
          </p:cNvPr>
          <p:cNvSpPr txBox="1"/>
          <p:nvPr/>
        </p:nvSpPr>
        <p:spPr>
          <a:xfrm>
            <a:off x="195907" y="3639216"/>
            <a:ext cx="3233094" cy="1408078"/>
          </a:xfrm>
          <a:prstGeom prst="rect">
            <a:avLst/>
          </a:prstGeom>
          <a:noFill/>
        </p:spPr>
        <p:txBody>
          <a:bodyPr wrap="square" rtlCol="0">
            <a:spAutoFit/>
          </a:bodyPr>
          <a:lstStyle/>
          <a:p>
            <a:r>
              <a:rPr lang="ja-JP" altLang="en-US" sz="1200" dirty="0">
                <a:latin typeface="UD デジタル 教科書体 NK" panose="02020400000000000000" pitchFamily="18" charset="-128"/>
                <a:ea typeface="UD デジタル 教科書体 NK" panose="02020400000000000000" pitchFamily="18" charset="-128"/>
              </a:rPr>
              <a:t>　　　　　　　　　　　　　　</a:t>
            </a:r>
            <a:r>
              <a:rPr lang="ja-JP" altLang="en-US" sz="1050" dirty="0">
                <a:latin typeface="UD デジタル 教科書体 NK" panose="02020400000000000000" pitchFamily="18" charset="-128"/>
                <a:ea typeface="UD デジタル 教科書体 NK" panose="02020400000000000000" pitchFamily="18" charset="-128"/>
              </a:rPr>
              <a:t>東京臨海広域公園では、</a:t>
            </a:r>
            <a:r>
              <a:rPr lang="ja-JP" altLang="ja-JP" sz="1050" dirty="0">
                <a:latin typeface="UD デジタル 教科書体 NK" panose="02020400000000000000" pitchFamily="18" charset="-128"/>
                <a:ea typeface="UD デジタル 教科書体 NK" panose="02020400000000000000" pitchFamily="18" charset="-128"/>
              </a:rPr>
              <a:t>マッチを</a:t>
            </a:r>
            <a:endParaRPr lang="en-US" altLang="ja-JP" sz="1050" dirty="0">
              <a:latin typeface="UD デジタル 教科書体 NK" panose="02020400000000000000" pitchFamily="18" charset="-128"/>
              <a:ea typeface="UD デジタル 教科書体 NK" panose="02020400000000000000" pitchFamily="18" charset="-128"/>
            </a:endParaRPr>
          </a:p>
          <a:p>
            <a:r>
              <a:rPr lang="ja-JP" altLang="en-US" sz="1050" dirty="0">
                <a:latin typeface="UD デジタル 教科書体 NK" panose="02020400000000000000" pitchFamily="18" charset="-128"/>
                <a:ea typeface="UD デジタル 教科書体 NK" panose="02020400000000000000" pitchFamily="18" charset="-128"/>
              </a:rPr>
              <a:t>　　　　　　　　　　　　　　　　</a:t>
            </a:r>
            <a:r>
              <a:rPr lang="ja-JP" altLang="ja-JP" sz="1050" dirty="0">
                <a:latin typeface="UD デジタル 教科書体 NK" panose="02020400000000000000" pitchFamily="18" charset="-128"/>
                <a:ea typeface="UD デジタル 教科書体 NK" panose="02020400000000000000" pitchFamily="18" charset="-128"/>
              </a:rPr>
              <a:t>使って着火体験を行いました。</a:t>
            </a:r>
            <a:endParaRPr lang="en-US" altLang="ja-JP" sz="1050" dirty="0">
              <a:latin typeface="UD デジタル 教科書体 NK" panose="02020400000000000000" pitchFamily="18" charset="-128"/>
              <a:ea typeface="UD デジタル 教科書体 NK" panose="02020400000000000000" pitchFamily="18" charset="-128"/>
            </a:endParaRPr>
          </a:p>
          <a:p>
            <a:r>
              <a:rPr lang="ja-JP" altLang="ja-JP" sz="1050" dirty="0">
                <a:latin typeface="UD デジタル 教科書体 NK" panose="02020400000000000000" pitchFamily="18" charset="-128"/>
                <a:ea typeface="UD デジタル 教科書体 NK" panose="02020400000000000000" pitchFamily="18" charset="-128"/>
              </a:rPr>
              <a:t>なかなか火が点かず苦労した班もありましたが、スタッフの力も借りながら火を点けることができ、青空の下、全員がバーベキューをすることができました。その後品川に移動して水族館を見学しました。館内アトラクションやイルカショー、クラゲ展示など見どころがあり楽しむことができました。</a:t>
            </a:r>
          </a:p>
        </p:txBody>
      </p:sp>
      <p:pic>
        <p:nvPicPr>
          <p:cNvPr id="62" name="図 61">
            <a:extLst>
              <a:ext uri="{FF2B5EF4-FFF2-40B4-BE49-F238E27FC236}">
                <a16:creationId xmlns:a16="http://schemas.microsoft.com/office/drawing/2014/main" id="{4168BB27-3E54-307A-975D-02BD58583B13}"/>
              </a:ext>
            </a:extLst>
          </p:cNvPr>
          <p:cNvPicPr>
            <a:picLocks noChangeAspect="1"/>
          </p:cNvPicPr>
          <p:nvPr/>
        </p:nvPicPr>
        <p:blipFill>
          <a:blip r:embed="rId14" cstate="print">
            <a:extLst>
              <a:ext uri="{BEBA8EAE-BF5A-486C-A8C5-ECC9F3942E4B}">
                <a14:imgProps xmlns:a14="http://schemas.microsoft.com/office/drawing/2010/main">
                  <a14:imgLayer r:embed="rId1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70365" y="6552440"/>
            <a:ext cx="2205282" cy="1653961"/>
          </a:xfrm>
          <a:prstGeom prst="rect">
            <a:avLst/>
          </a:prstGeom>
          <a:ln>
            <a:solidFill>
              <a:schemeClr val="accent1"/>
            </a:solidFill>
          </a:ln>
        </p:spPr>
      </p:pic>
      <p:pic>
        <p:nvPicPr>
          <p:cNvPr id="64" name="図 63">
            <a:extLst>
              <a:ext uri="{FF2B5EF4-FFF2-40B4-BE49-F238E27FC236}">
                <a16:creationId xmlns:a16="http://schemas.microsoft.com/office/drawing/2014/main" id="{A972C675-0011-C36C-D34F-A661F9E76CC8}"/>
              </a:ext>
            </a:extLst>
          </p:cNvPr>
          <p:cNvPicPr>
            <a:picLocks noChangeAspect="1"/>
          </p:cNvPicPr>
          <p:nvPr/>
        </p:nvPicPr>
        <p:blipFill>
          <a:blip r:embed="rId16" cstate="print">
            <a:extLst>
              <a:ext uri="{BEBA8EAE-BF5A-486C-A8C5-ECC9F3942E4B}">
                <a14:imgProps xmlns:a14="http://schemas.microsoft.com/office/drawing/2010/main">
                  <a14:imgLayer r:embed="rId1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889787" y="5079616"/>
            <a:ext cx="1395403" cy="1046552"/>
          </a:xfrm>
          <a:prstGeom prst="rect">
            <a:avLst/>
          </a:prstGeom>
          <a:ln>
            <a:solidFill>
              <a:schemeClr val="accent1"/>
            </a:solidFill>
          </a:ln>
        </p:spPr>
      </p:pic>
      <p:pic>
        <p:nvPicPr>
          <p:cNvPr id="66" name="図 65">
            <a:extLst>
              <a:ext uri="{FF2B5EF4-FFF2-40B4-BE49-F238E27FC236}">
                <a16:creationId xmlns:a16="http://schemas.microsoft.com/office/drawing/2014/main" id="{B113C929-7353-6966-9A5E-C793D8CFC975}"/>
              </a:ext>
            </a:extLst>
          </p:cNvPr>
          <p:cNvPicPr>
            <a:picLocks noChangeAspect="1"/>
          </p:cNvPicPr>
          <p:nvPr/>
        </p:nvPicPr>
        <p:blipFill>
          <a:blip r:embed="rId18" cstate="print">
            <a:extLst>
              <a:ext uri="{BEBA8EAE-BF5A-486C-A8C5-ECC9F3942E4B}">
                <a14:imgProps xmlns:a14="http://schemas.microsoft.com/office/drawing/2010/main">
                  <a14:imgLayer r:embed="rId19">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70366" y="5079616"/>
            <a:ext cx="1395402" cy="1046552"/>
          </a:xfrm>
          <a:prstGeom prst="rect">
            <a:avLst/>
          </a:prstGeom>
          <a:ln>
            <a:solidFill>
              <a:schemeClr val="accent1"/>
            </a:solidFill>
          </a:ln>
        </p:spPr>
      </p:pic>
      <p:sp>
        <p:nvSpPr>
          <p:cNvPr id="43" name="テキスト ボックス 42">
            <a:extLst>
              <a:ext uri="{FF2B5EF4-FFF2-40B4-BE49-F238E27FC236}">
                <a16:creationId xmlns:a16="http://schemas.microsoft.com/office/drawing/2014/main" id="{E779C114-CF9B-F949-8AEA-1EE700626027}"/>
              </a:ext>
            </a:extLst>
          </p:cNvPr>
          <p:cNvSpPr txBox="1"/>
          <p:nvPr/>
        </p:nvSpPr>
        <p:spPr>
          <a:xfrm>
            <a:off x="133172" y="797939"/>
            <a:ext cx="3197403" cy="1461939"/>
          </a:xfrm>
          <a:prstGeom prst="rect">
            <a:avLst/>
          </a:prstGeom>
          <a:noFill/>
        </p:spPr>
        <p:txBody>
          <a:bodyPr wrap="square" rtlCol="0">
            <a:spAutoFit/>
          </a:bodyPr>
          <a:lstStyle/>
          <a:p>
            <a:r>
              <a:rPr lang="ja-JP" altLang="en-US" sz="1400" dirty="0">
                <a:latin typeface="UD デジタル 教科書体 NK" panose="02020400000000000000" pitchFamily="18" charset="-128"/>
                <a:ea typeface="UD デジタル 教科書体 NK" panose="02020400000000000000" pitchFamily="18" charset="-128"/>
              </a:rPr>
              <a:t>　　　　　　　　　　　　　</a:t>
            </a:r>
            <a:r>
              <a:rPr lang="ja-JP" altLang="ja-JP" sz="1050" dirty="0">
                <a:latin typeface="UD デジタル 教科書体 NK" panose="02020400000000000000" pitchFamily="18" charset="-128"/>
                <a:ea typeface="UD デジタル 教科書体 NK" panose="02020400000000000000" pitchFamily="18" charset="-128"/>
              </a:rPr>
              <a:t>校外学習</a:t>
            </a:r>
            <a:r>
              <a:rPr lang="ja-JP" altLang="en-US" sz="1050" dirty="0">
                <a:latin typeface="UD デジタル 教科書体 NK" panose="02020400000000000000" pitchFamily="18" charset="-128"/>
                <a:ea typeface="UD デジタル 教科書体 NK" panose="02020400000000000000" pitchFamily="18" charset="-128"/>
              </a:rPr>
              <a:t>は</a:t>
            </a:r>
            <a:r>
              <a:rPr lang="ja-JP" altLang="ja-JP" sz="1050" dirty="0">
                <a:latin typeface="UD デジタル 教科書体 NK" panose="02020400000000000000" pitchFamily="18" charset="-128"/>
                <a:ea typeface="UD デジタル 教科書体 NK" panose="02020400000000000000" pitchFamily="18" charset="-128"/>
              </a:rPr>
              <a:t>葛西臨海公園</a:t>
            </a:r>
            <a:r>
              <a:rPr lang="ja-JP" altLang="en-US" sz="1050" dirty="0">
                <a:latin typeface="UD デジタル 教科書体 NK" panose="02020400000000000000" pitchFamily="18" charset="-128"/>
                <a:ea typeface="UD デジタル 教科書体 NK" panose="02020400000000000000" pitchFamily="18" charset="-128"/>
              </a:rPr>
              <a:t>、</a:t>
            </a:r>
            <a:r>
              <a:rPr lang="ja-JP" altLang="ja-JP" sz="1050" dirty="0">
                <a:latin typeface="UD デジタル 教科書体 NK" panose="02020400000000000000" pitchFamily="18" charset="-128"/>
                <a:ea typeface="UD デジタル 教科書体 NK" panose="02020400000000000000" pitchFamily="18" charset="-128"/>
              </a:rPr>
              <a:t>学校</a:t>
            </a:r>
            <a:endParaRPr lang="en-US" altLang="ja-JP" sz="1050" dirty="0">
              <a:latin typeface="UD デジタル 教科書体 NK" panose="02020400000000000000" pitchFamily="18" charset="-128"/>
              <a:ea typeface="UD デジタル 教科書体 NK" panose="02020400000000000000" pitchFamily="18" charset="-128"/>
            </a:endParaRPr>
          </a:p>
          <a:p>
            <a:r>
              <a:rPr lang="ja-JP" altLang="en-US" sz="1050" dirty="0">
                <a:latin typeface="UD デジタル 教科書体 NK" panose="02020400000000000000" pitchFamily="18" charset="-128"/>
                <a:ea typeface="UD デジタル 教科書体 NK" panose="02020400000000000000" pitchFamily="18" charset="-128"/>
              </a:rPr>
              <a:t>　　　　　　　　　　　　　　　　 　か</a:t>
            </a:r>
            <a:r>
              <a:rPr lang="ja-JP" altLang="ja-JP" sz="1050" dirty="0">
                <a:latin typeface="UD デジタル 教科書体 NK" panose="02020400000000000000" pitchFamily="18" charset="-128"/>
                <a:ea typeface="UD デジタル 教科書体 NK" panose="02020400000000000000" pitchFamily="18" charset="-128"/>
              </a:rPr>
              <a:t>ら公園までの往復のバスの中で、クラスの</a:t>
            </a:r>
            <a:r>
              <a:rPr lang="ja-JP" altLang="en-US" sz="1050" dirty="0">
                <a:latin typeface="UD デジタル 教科書体 NK" panose="02020400000000000000" pitchFamily="18" charset="-128"/>
                <a:ea typeface="UD デジタル 教科書体 NK" panose="02020400000000000000" pitchFamily="18" charset="-128"/>
              </a:rPr>
              <a:t>仲</a:t>
            </a:r>
            <a:r>
              <a:rPr lang="ja-JP" altLang="ja-JP" sz="1050" dirty="0">
                <a:latin typeface="UD デジタル 教科書体 NK" panose="02020400000000000000" pitchFamily="18" charset="-128"/>
                <a:ea typeface="UD デジタル 教科書体 NK" panose="02020400000000000000" pitchFamily="18" charset="-128"/>
              </a:rPr>
              <a:t>間と</a:t>
            </a:r>
            <a:r>
              <a:rPr lang="ja-JP" altLang="en-US" sz="1050" dirty="0">
                <a:latin typeface="UD デジタル 教科書体 NK" panose="02020400000000000000" pitchFamily="18" charset="-128"/>
                <a:ea typeface="UD デジタル 教科書体 NK" panose="02020400000000000000" pitchFamily="18" charset="-128"/>
              </a:rPr>
              <a:t>互いを</a:t>
            </a:r>
            <a:r>
              <a:rPr lang="ja-JP" altLang="ja-JP" sz="1050" dirty="0">
                <a:latin typeface="UD デジタル 教科書体 NK" panose="02020400000000000000" pitchFamily="18" charset="-128"/>
                <a:ea typeface="UD デジタル 教科書体 NK" panose="02020400000000000000" pitchFamily="18" charset="-128"/>
              </a:rPr>
              <a:t>知ることができました。水族</a:t>
            </a:r>
            <a:r>
              <a:rPr lang="ja-JP" altLang="en-US" sz="1050" dirty="0">
                <a:latin typeface="UD デジタル 教科書体 NK" panose="02020400000000000000" pitchFamily="18" charset="-128"/>
                <a:ea typeface="UD デジタル 教科書体 NK" panose="02020400000000000000" pitchFamily="18" charset="-128"/>
              </a:rPr>
              <a:t>館</a:t>
            </a:r>
            <a:r>
              <a:rPr lang="ja-JP" altLang="ja-JP" sz="1050" dirty="0">
                <a:latin typeface="UD デジタル 教科書体 NK" panose="02020400000000000000" pitchFamily="18" charset="-128"/>
                <a:ea typeface="UD デジタル 教科書体 NK" panose="02020400000000000000" pitchFamily="18" charset="-128"/>
              </a:rPr>
              <a:t>の見学では、生徒たちはマグロやサメの回遊に圧倒され、ペンギンのかわいらしい姿に笑顔を浮かべていました。お昼は砂浜でバーベキューを楽しみました。その後、砂浜で思い思いに写真を撮影したり、観覧車に乗ったりして仲間と友情を深めること</a:t>
            </a:r>
            <a:r>
              <a:rPr lang="ja-JP" altLang="ja-JP" sz="1200" dirty="0">
                <a:latin typeface="UD デジタル 教科書体 NK" panose="02020400000000000000" pitchFamily="18" charset="-128"/>
                <a:ea typeface="UD デジタル 教科書体 NK" panose="02020400000000000000" pitchFamily="18" charset="-128"/>
              </a:rPr>
              <a:t>ができました。</a:t>
            </a:r>
          </a:p>
        </p:txBody>
      </p:sp>
      <p:grpSp>
        <p:nvGrpSpPr>
          <p:cNvPr id="12" name="グループ化 11">
            <a:extLst>
              <a:ext uri="{FF2B5EF4-FFF2-40B4-BE49-F238E27FC236}">
                <a16:creationId xmlns:a16="http://schemas.microsoft.com/office/drawing/2014/main" id="{8FCFF2DE-1964-5C2B-8134-3447BC4730AC}"/>
              </a:ext>
            </a:extLst>
          </p:cNvPr>
          <p:cNvGrpSpPr/>
          <p:nvPr/>
        </p:nvGrpSpPr>
        <p:grpSpPr>
          <a:xfrm>
            <a:off x="3545823" y="708355"/>
            <a:ext cx="1195673" cy="467284"/>
            <a:chOff x="188743" y="3209635"/>
            <a:chExt cx="1195673" cy="467284"/>
          </a:xfrm>
        </p:grpSpPr>
        <p:sp>
          <p:nvSpPr>
            <p:cNvPr id="54" name="楕円 53">
              <a:extLst>
                <a:ext uri="{FF2B5EF4-FFF2-40B4-BE49-F238E27FC236}">
                  <a16:creationId xmlns:a16="http://schemas.microsoft.com/office/drawing/2014/main" id="{715C1E31-637F-A318-3E4A-BA3397F63A74}"/>
                </a:ext>
              </a:extLst>
            </p:cNvPr>
            <p:cNvSpPr/>
            <p:nvPr/>
          </p:nvSpPr>
          <p:spPr>
            <a:xfrm>
              <a:off x="188743" y="3209635"/>
              <a:ext cx="1195673" cy="467284"/>
            </a:xfrm>
            <a:prstGeom prst="ellipse">
              <a:avLst/>
            </a:prstGeom>
            <a:solidFill>
              <a:schemeClr val="accent2">
                <a:lumMod val="40000"/>
                <a:lumOff val="6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1D061A23-4E8C-297B-09E5-3279A7455D74}"/>
                </a:ext>
              </a:extLst>
            </p:cNvPr>
            <p:cNvSpPr txBox="1"/>
            <p:nvPr/>
          </p:nvSpPr>
          <p:spPr>
            <a:xfrm>
              <a:off x="358690" y="3252345"/>
              <a:ext cx="893878" cy="400110"/>
            </a:xfrm>
            <a:prstGeom prst="rect">
              <a:avLst/>
            </a:prstGeom>
            <a:noFill/>
          </p:spPr>
          <p:txBody>
            <a:bodyPr wrap="square" rtlCol="0">
              <a:spAutoFit/>
            </a:bodyPr>
            <a:lstStyle/>
            <a:p>
              <a:r>
                <a:rPr kumimoji="1" lang="ja-JP" altLang="en-US" sz="2000" dirty="0">
                  <a:latin typeface="UD デジタル 教科書体 NK-B" panose="02020700000000000000" pitchFamily="18" charset="-128"/>
                  <a:ea typeface="UD デジタル 教科書体 NK-B" panose="02020700000000000000" pitchFamily="18" charset="-128"/>
                </a:rPr>
                <a:t>２学年</a:t>
              </a:r>
            </a:p>
          </p:txBody>
        </p:sp>
      </p:grpSp>
      <p:sp>
        <p:nvSpPr>
          <p:cNvPr id="13" name="テキスト ボックス 12">
            <a:extLst>
              <a:ext uri="{FF2B5EF4-FFF2-40B4-BE49-F238E27FC236}">
                <a16:creationId xmlns:a16="http://schemas.microsoft.com/office/drawing/2014/main" id="{9086CD2F-2B28-4D85-3ADB-FBCFA416BD97}"/>
              </a:ext>
            </a:extLst>
          </p:cNvPr>
          <p:cNvSpPr txBox="1"/>
          <p:nvPr/>
        </p:nvSpPr>
        <p:spPr>
          <a:xfrm>
            <a:off x="3664785" y="3646852"/>
            <a:ext cx="2879322" cy="707886"/>
          </a:xfrm>
          <a:prstGeom prst="rect">
            <a:avLst/>
          </a:prstGeom>
          <a:solidFill>
            <a:schemeClr val="accent4">
              <a:lumMod val="20000"/>
              <a:lumOff val="80000"/>
            </a:schemeClr>
          </a:solidFill>
          <a:ln>
            <a:solidFill>
              <a:srgbClr val="FFC000"/>
            </a:solidFill>
          </a:ln>
        </p:spPr>
        <p:txBody>
          <a:bodyPr wrap="square" rtlCol="0">
            <a:spAutoFit/>
          </a:bodyPr>
          <a:lstStyle/>
          <a:p>
            <a:r>
              <a:rPr kumimoji="1" lang="ja-JP" altLang="en-US" sz="2000" dirty="0">
                <a:latin typeface="UD デジタル 教科書体 NK-B" panose="02020700000000000000" pitchFamily="18" charset="-128"/>
                <a:ea typeface="UD デジタル 教科書体 NK-B" panose="02020700000000000000" pitchFamily="18" charset="-128"/>
              </a:rPr>
              <a:t>図書館では</a:t>
            </a:r>
            <a:endParaRPr kumimoji="1" lang="en-US" altLang="ja-JP" sz="2000" dirty="0">
              <a:latin typeface="UD デジタル 教科書体 NK-B" panose="02020700000000000000" pitchFamily="18" charset="-128"/>
              <a:ea typeface="UD デジタル 教科書体 NK-B" panose="02020700000000000000" pitchFamily="18" charset="-128"/>
            </a:endParaRPr>
          </a:p>
          <a:p>
            <a:r>
              <a:rPr kumimoji="1" lang="en-US" altLang="ja-JP" sz="2000" dirty="0">
                <a:latin typeface="UD デジタル 教科書体 NK-B" panose="02020700000000000000" pitchFamily="18" charset="-128"/>
                <a:ea typeface="UD デジタル 教科書体 NK-B" panose="02020700000000000000" pitchFamily="18" charset="-128"/>
              </a:rPr>
              <a:t>POP</a:t>
            </a:r>
            <a:r>
              <a:rPr kumimoji="1" lang="ja-JP" altLang="en-US" sz="2000" dirty="0">
                <a:latin typeface="UD デジタル 教科書体 NK-B" panose="02020700000000000000" pitchFamily="18" charset="-128"/>
                <a:ea typeface="UD デジタル 教科書体 NK-B" panose="02020700000000000000" pitchFamily="18" charset="-128"/>
              </a:rPr>
              <a:t>コンテスト開催中</a:t>
            </a:r>
            <a:r>
              <a:rPr kumimoji="1" lang="en-US" altLang="ja-JP" sz="2000" i="1" dirty="0">
                <a:latin typeface="UD デジタル 教科書体 NK-B" panose="02020700000000000000" pitchFamily="18" charset="-128"/>
                <a:ea typeface="UD デジタル 教科書体 NK-B" panose="02020700000000000000" pitchFamily="18" charset="-128"/>
              </a:rPr>
              <a:t>!!</a:t>
            </a:r>
            <a:endParaRPr kumimoji="1" lang="en-US" altLang="ja-JP" sz="1200" dirty="0">
              <a:latin typeface="UD デジタル 教科書体 NK-B" panose="02020700000000000000" pitchFamily="18" charset="-128"/>
              <a:ea typeface="UD デジタル 教科書体 NK-B" panose="02020700000000000000" pitchFamily="18" charset="-128"/>
            </a:endParaRPr>
          </a:p>
        </p:txBody>
      </p:sp>
      <p:pic>
        <p:nvPicPr>
          <p:cNvPr id="16" name="図 15">
            <a:extLst>
              <a:ext uri="{FF2B5EF4-FFF2-40B4-BE49-F238E27FC236}">
                <a16:creationId xmlns:a16="http://schemas.microsoft.com/office/drawing/2014/main" id="{F82F6A53-C257-30B6-AC42-651E1C9EE11C}"/>
              </a:ext>
            </a:extLst>
          </p:cNvPr>
          <p:cNvPicPr>
            <a:picLocks noChangeAspect="1"/>
          </p:cNvPicPr>
          <p:nvPr/>
        </p:nvPicPr>
        <p:blipFill>
          <a:blip r:embed="rId20"/>
          <a:stretch>
            <a:fillRect/>
          </a:stretch>
        </p:blipFill>
        <p:spPr>
          <a:xfrm>
            <a:off x="5267485" y="6444289"/>
            <a:ext cx="1379262" cy="1858724"/>
          </a:xfrm>
          <a:prstGeom prst="rect">
            <a:avLst/>
          </a:prstGeom>
          <a:ln>
            <a:solidFill>
              <a:schemeClr val="accent1"/>
            </a:solidFill>
          </a:ln>
        </p:spPr>
      </p:pic>
      <p:pic>
        <p:nvPicPr>
          <p:cNvPr id="21" name="図 20">
            <a:extLst>
              <a:ext uri="{FF2B5EF4-FFF2-40B4-BE49-F238E27FC236}">
                <a16:creationId xmlns:a16="http://schemas.microsoft.com/office/drawing/2014/main" id="{45E5D695-BD8D-B997-2829-5C92D82BF356}"/>
              </a:ext>
            </a:extLst>
          </p:cNvPr>
          <p:cNvPicPr>
            <a:picLocks noChangeAspect="1"/>
          </p:cNvPicPr>
          <p:nvPr/>
        </p:nvPicPr>
        <p:blipFill>
          <a:blip r:embed="rId21"/>
          <a:stretch>
            <a:fillRect/>
          </a:stretch>
        </p:blipFill>
        <p:spPr>
          <a:xfrm>
            <a:off x="2821832" y="6527507"/>
            <a:ext cx="2359081" cy="1746502"/>
          </a:xfrm>
          <a:prstGeom prst="rect">
            <a:avLst/>
          </a:prstGeom>
          <a:ln>
            <a:solidFill>
              <a:schemeClr val="accent1"/>
            </a:solidFill>
          </a:ln>
        </p:spPr>
      </p:pic>
      <p:pic>
        <p:nvPicPr>
          <p:cNvPr id="25" name="図 24">
            <a:extLst>
              <a:ext uri="{FF2B5EF4-FFF2-40B4-BE49-F238E27FC236}">
                <a16:creationId xmlns:a16="http://schemas.microsoft.com/office/drawing/2014/main" id="{2AD8394B-962D-1675-2706-B77C03580541}"/>
              </a:ext>
            </a:extLst>
          </p:cNvPr>
          <p:cNvPicPr>
            <a:picLocks noChangeAspect="1"/>
          </p:cNvPicPr>
          <p:nvPr/>
        </p:nvPicPr>
        <p:blipFill>
          <a:blip r:embed="rId22"/>
          <a:stretch>
            <a:fillRect/>
          </a:stretch>
        </p:blipFill>
        <p:spPr>
          <a:xfrm>
            <a:off x="3632783" y="4473443"/>
            <a:ext cx="2875068" cy="1863139"/>
          </a:xfrm>
          <a:prstGeom prst="rect">
            <a:avLst/>
          </a:prstGeom>
          <a:ln>
            <a:solidFill>
              <a:schemeClr val="accent1"/>
            </a:solidFill>
          </a:ln>
        </p:spPr>
      </p:pic>
      <p:sp>
        <p:nvSpPr>
          <p:cNvPr id="48" name="吹き出し: 円形 47">
            <a:extLst>
              <a:ext uri="{FF2B5EF4-FFF2-40B4-BE49-F238E27FC236}">
                <a16:creationId xmlns:a16="http://schemas.microsoft.com/office/drawing/2014/main" id="{DC988C7B-16AC-C561-65A6-EB82803B5718}"/>
              </a:ext>
            </a:extLst>
          </p:cNvPr>
          <p:cNvSpPr/>
          <p:nvPr/>
        </p:nvSpPr>
        <p:spPr>
          <a:xfrm>
            <a:off x="3518394" y="5636712"/>
            <a:ext cx="2459716" cy="976779"/>
          </a:xfrm>
          <a:prstGeom prst="wedgeEllipseCallout">
            <a:avLst>
              <a:gd name="adj1" fmla="val 32586"/>
              <a:gd name="adj2" fmla="val 132167"/>
            </a:avLst>
          </a:prstGeom>
          <a:solidFill>
            <a:schemeClr val="bg1">
              <a:lumMod val="95000"/>
              <a:alpha val="5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2">
                    <a:lumMod val="50000"/>
                  </a:schemeClr>
                </a:solidFill>
                <a:latin typeface="UD デジタル 教科書体 NK-B" panose="02020700000000000000" pitchFamily="18" charset="-128"/>
                <a:ea typeface="UD デジタル 教科書体 NK-B" panose="02020700000000000000" pitchFamily="18" charset="-128"/>
              </a:rPr>
              <a:t>今回の力作はこちら、何と手書きです</a:t>
            </a:r>
            <a:r>
              <a:rPr kumimoji="1" lang="en-US" altLang="ja-JP" sz="1400" i="1" dirty="0">
                <a:solidFill>
                  <a:schemeClr val="tx2">
                    <a:lumMod val="50000"/>
                  </a:schemeClr>
                </a:solidFill>
                <a:latin typeface="UD デジタル 教科書体 NK-B" panose="02020700000000000000" pitchFamily="18" charset="-128"/>
                <a:ea typeface="UD デジタル 教科書体 NK-B" panose="02020700000000000000" pitchFamily="18" charset="-128"/>
              </a:rPr>
              <a:t>!!</a:t>
            </a:r>
            <a:endParaRPr kumimoji="1" lang="ja-JP" altLang="en-US" sz="1400" i="1" dirty="0">
              <a:solidFill>
                <a:schemeClr val="tx2">
                  <a:lumMod val="50000"/>
                </a:schemeClr>
              </a:solidFill>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331676042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5216</TotalTime>
  <Words>549</Words>
  <Application>Microsoft Office PowerPoint</Application>
  <PresentationFormat>A4 210 x 297 mm</PresentationFormat>
  <Paragraphs>45</Paragraphs>
  <Slides>2</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BIZ UDPゴシック</vt:lpstr>
      <vt:lpstr>UD デジタル 教科書体 N</vt:lpstr>
      <vt:lpstr>UD デジタル 教科書体 NK</vt:lpstr>
      <vt:lpstr>UD デジタル 教科書体 NK-B</vt:lpstr>
      <vt:lpstr>游ゴシック</vt:lpstr>
      <vt:lpstr>Arial</vt:lpstr>
      <vt:lpstr>Calibri</vt:lpstr>
      <vt:lpstr>Calibri Light</vt:lpstr>
      <vt:lpstr>Office テーマ</vt:lpstr>
      <vt:lpstr>PowerPoint プレゼンテーション</vt:lpstr>
      <vt:lpstr>PowerPoint プレゼンテーション</vt:lpstr>
    </vt:vector>
  </TitlesOfParts>
  <Company>TAIMS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東京都</dc:creator>
  <cp:lastModifiedBy>塙　清勝</cp:lastModifiedBy>
  <cp:revision>228</cp:revision>
  <cp:lastPrinted>2026-07-10T02:33:10Z</cp:lastPrinted>
  <dcterms:created xsi:type="dcterms:W3CDTF">2022-06-21T09:36:37Z</dcterms:created>
  <dcterms:modified xsi:type="dcterms:W3CDTF">2026-07-14T23:29:40Z</dcterms:modified>
</cp:coreProperties>
</file>